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66" r:id="rId5"/>
    <p:sldId id="267" r:id="rId6"/>
    <p:sldId id="268" r:id="rId7"/>
    <p:sldId id="269" r:id="rId8"/>
    <p:sldId id="257" r:id="rId9"/>
    <p:sldId id="275" r:id="rId10"/>
    <p:sldId id="259" r:id="rId11"/>
    <p:sldId id="277" r:id="rId12"/>
    <p:sldId id="262" r:id="rId13"/>
    <p:sldId id="260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59C0-795F-4F56-A042-07E367BEFE3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000B1-B9AA-468C-B036-304EA2336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000B1-B9AA-468C-B036-304EA233696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56;&#1054;&#1050;%205%20&#1050;&#1051;\&#1050;&#1077;&#1083;&#1100;&#1085;&#1089;&#1082;&#1080;&#1081;%20&#1089;&#1086;&#1073;&#1086;&#1088;.%20&#1054;&#1088;&#1075;&#1072;&#1085;.mp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56;&#1054;&#1050;%205%20&#1050;&#1051;\Ave%20Maria%20_%20Giulio%20Caccini%20&#1085;&#1086;&#1090;&#1099;%20%20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56;&#1054;&#1050;%205%20&#1050;&#1051;\&#1093;&#1088;&#1072;&#1084;1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56;&#1054;&#1050;%205%20&#1050;&#1051;\&#1093;&#1088;&#1072;&#1084;2......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50030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Урок музыки в 5 классе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758122" cy="29289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Тема урока: «Застывшая музыка. Музыка и архитектура»</a:t>
            </a:r>
          </a:p>
          <a:p>
            <a:endParaRPr lang="ru-RU" sz="24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МБОУ «Социалистическая средняя школа №18»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2018-2019 учебный год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Учитель: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Бобрышева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А.В.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500041"/>
            <a:ext cx="2857520" cy="19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75086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14356"/>
            <a:ext cx="28923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298" cy="333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Кельнский собор. Орг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83" y="3000373"/>
            <a:ext cx="6858003" cy="3857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3714752"/>
            <a:ext cx="2071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Кёльнский собор. Германия.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Органная прелюдия.  И.С.Бах</a:t>
            </a:r>
            <a:endParaRPr lang="ru-RU" sz="24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85727"/>
            <a:ext cx="3571900" cy="23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86182" y="0"/>
            <a:ext cx="514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Синтез искусств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185736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музыка</a:t>
            </a:r>
            <a:endParaRPr lang="ru-RU" sz="2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592933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изо</a:t>
            </a:r>
            <a:endParaRPr lang="ru-RU" sz="2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571480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архитектура</a:t>
            </a:r>
            <a:endParaRPr lang="ru-RU" sz="32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2864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Пение по нотам. Сольфеджио.</a:t>
            </a:r>
            <a:b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200" b="1" dirty="0" err="1" smtClean="0">
                <a:solidFill>
                  <a:srgbClr val="7030A0"/>
                </a:solidFill>
                <a:latin typeface="Book Antiqua" pitchFamily="18" charset="0"/>
              </a:rPr>
              <a:t>А.Каччини</a:t>
            </a: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 «</a:t>
            </a:r>
            <a:r>
              <a:rPr lang="ru-RU" sz="3200" b="1" dirty="0" err="1" smtClean="0">
                <a:solidFill>
                  <a:srgbClr val="7030A0"/>
                </a:solidFill>
                <a:latin typeface="Book Antiqua" pitchFamily="18" charset="0"/>
              </a:rPr>
              <a:t>Аве,Мария</a:t>
            </a:r>
            <a:r>
              <a:rPr lang="ru-RU" sz="3200" b="1" dirty="0" smtClean="0">
                <a:solidFill>
                  <a:srgbClr val="7030A0"/>
                </a:solidFill>
                <a:latin typeface="Book Antiqua" pitchFamily="18" charset="0"/>
              </a:rPr>
              <a:t>»</a:t>
            </a:r>
            <a:endParaRPr lang="ru-RU" sz="32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4" name="Ave Maria _ Giulio Caccini ноты  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14488"/>
            <a:ext cx="9143999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214950"/>
            <a:ext cx="3331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Успенский собор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 Туле</a:t>
            </a:r>
            <a:endParaRPr lang="ru-RU" sz="28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785926"/>
            <a:ext cx="4714908" cy="31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357686" y="5500702"/>
            <a:ext cx="426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Храм «Всех скорбящих радость»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 Щёки</a:t>
            </a:r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но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3273083" cy="464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57884" y="642918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Пасхальная песня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Book Antiqua" pitchFamily="18" charset="0"/>
              </a:rPr>
              <a:t>Архитектура — это прекрасная мелодия, окаменевшая в пространстве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929618" cy="53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6786610" cy="36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334533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2928958" cy="64291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Домашнее  задание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58" y="0"/>
            <a:ext cx="911214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928794" cy="24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2"/>
            <a:ext cx="5155920" cy="237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43504" y="285728"/>
            <a:ext cx="2071702" cy="18573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Архитек</a:t>
            </a:r>
            <a:r>
              <a:rPr lang="ru-RU" sz="2800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-</a:t>
            </a:r>
          </a:p>
          <a:p>
            <a:pPr algn="ctr"/>
            <a:r>
              <a:rPr lang="ru-RU" sz="2800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турная</a:t>
            </a:r>
            <a:r>
              <a:rPr lang="ru-RU" sz="2800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формула </a:t>
            </a:r>
            <a:r>
              <a:rPr lang="ru-RU" sz="2800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Витрувия</a:t>
            </a:r>
            <a:endParaRPr lang="ru-RU" sz="2800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714612" y="0"/>
            <a:ext cx="6072230" cy="57150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innerShdw blurRad="1524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МУЗЫКА  И  АРХИТЕКТУРА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2000232" y="6072182"/>
            <a:ext cx="7143768" cy="785818"/>
          </a:xfrm>
          <a:prstGeom prst="bevel">
            <a:avLst>
              <a:gd name="adj" fmla="val 8746"/>
            </a:avLst>
          </a:prstGeom>
          <a:gradFill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15156" y="6214748"/>
            <a:ext cx="6786000" cy="500400"/>
          </a:xfrm>
          <a:prstGeom prst="rect">
            <a:avLst/>
          </a:prstGeom>
          <a:gradFill flip="none" rotWithShape="1">
            <a:gsLst>
              <a:gs pos="10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Особая организация пространства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0" y="142852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Мелодия</a:t>
            </a:r>
          </a:p>
        </p:txBody>
      </p:sp>
      <p:sp>
        <p:nvSpPr>
          <p:cNvPr id="14" name="Куб 13"/>
          <p:cNvSpPr/>
          <p:nvPr/>
        </p:nvSpPr>
        <p:spPr>
          <a:xfrm>
            <a:off x="0" y="714356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Гармония</a:t>
            </a:r>
          </a:p>
        </p:txBody>
      </p:sp>
      <p:sp>
        <p:nvSpPr>
          <p:cNvPr id="16" name="Куб 15"/>
          <p:cNvSpPr/>
          <p:nvPr/>
        </p:nvSpPr>
        <p:spPr>
          <a:xfrm>
            <a:off x="0" y="1285860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Фактура</a:t>
            </a:r>
          </a:p>
        </p:txBody>
      </p:sp>
      <p:sp>
        <p:nvSpPr>
          <p:cNvPr id="17" name="Куб 16"/>
          <p:cNvSpPr/>
          <p:nvPr/>
        </p:nvSpPr>
        <p:spPr>
          <a:xfrm>
            <a:off x="0" y="1857364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Ритм</a:t>
            </a:r>
          </a:p>
        </p:txBody>
      </p:sp>
      <p:sp>
        <p:nvSpPr>
          <p:cNvPr id="18" name="Куб 17"/>
          <p:cNvSpPr/>
          <p:nvPr/>
        </p:nvSpPr>
        <p:spPr>
          <a:xfrm>
            <a:off x="0" y="2428868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Лад</a:t>
            </a:r>
          </a:p>
        </p:txBody>
      </p:sp>
      <p:sp>
        <p:nvSpPr>
          <p:cNvPr id="19" name="Куб 18"/>
          <p:cNvSpPr/>
          <p:nvPr/>
        </p:nvSpPr>
        <p:spPr>
          <a:xfrm>
            <a:off x="0" y="3000372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Тембр</a:t>
            </a:r>
          </a:p>
        </p:txBody>
      </p:sp>
      <p:sp>
        <p:nvSpPr>
          <p:cNvPr id="20" name="Куб 19"/>
          <p:cNvSpPr/>
          <p:nvPr/>
        </p:nvSpPr>
        <p:spPr>
          <a:xfrm>
            <a:off x="0" y="3571876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Темп</a:t>
            </a:r>
          </a:p>
        </p:txBody>
      </p:sp>
      <p:sp>
        <p:nvSpPr>
          <p:cNvPr id="21" name="Куб 20"/>
          <p:cNvSpPr/>
          <p:nvPr/>
        </p:nvSpPr>
        <p:spPr>
          <a:xfrm>
            <a:off x="0" y="4071942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Регистр</a:t>
            </a:r>
          </a:p>
        </p:txBody>
      </p:sp>
      <p:sp>
        <p:nvSpPr>
          <p:cNvPr id="22" name="Куб 21"/>
          <p:cNvSpPr/>
          <p:nvPr/>
        </p:nvSpPr>
        <p:spPr>
          <a:xfrm>
            <a:off x="0" y="4572008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Динамика</a:t>
            </a:r>
          </a:p>
        </p:txBody>
      </p:sp>
      <p:sp>
        <p:nvSpPr>
          <p:cNvPr id="23" name="Куб 22"/>
          <p:cNvSpPr/>
          <p:nvPr/>
        </p:nvSpPr>
        <p:spPr>
          <a:xfrm>
            <a:off x="0" y="5072074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</a:rPr>
              <a:t>Звуковедение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Куб 23"/>
          <p:cNvSpPr/>
          <p:nvPr/>
        </p:nvSpPr>
        <p:spPr>
          <a:xfrm>
            <a:off x="0" y="5643578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Орнаментика</a:t>
            </a:r>
          </a:p>
        </p:txBody>
      </p:sp>
      <p:sp>
        <p:nvSpPr>
          <p:cNvPr id="25" name="Куб 24"/>
          <p:cNvSpPr/>
          <p:nvPr/>
        </p:nvSpPr>
        <p:spPr>
          <a:xfrm>
            <a:off x="0" y="6143644"/>
            <a:ext cx="2143140" cy="583200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Форма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14356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642918"/>
            <a:ext cx="2714636" cy="3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00438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2716215" cy="203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архитектуры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Объемные сооружения (культовые, общественные, промышленные, жилые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Ландшафтная архитектура (беседки, фонтаны, скверы, парки).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Градостроительство – создание новых и реконструкция старых городов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86256"/>
            <a:ext cx="31153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115062" cy="20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1" y="4643446"/>
            <a:ext cx="285748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храм1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храм2.....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353751" cy="3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143512"/>
            <a:ext cx="420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ПРАВОСЛАВНЫЙ ХРАМ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Храм Христа Спасителя в Москве</a:t>
            </a:r>
            <a:endParaRPr lang="ru-RU" sz="2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3116"/>
            <a:ext cx="4652878" cy="35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6000768"/>
            <a:ext cx="3137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Католический храм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0"/>
            <a:ext cx="6786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Застывшая музыка.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Музыка и архитектура.</a:t>
            </a: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Самый большой в мире музыкальный инструмент – орган. Король инструментов.</a:t>
            </a:r>
            <a:endParaRPr lang="ru-RU" sz="2400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9710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161</Words>
  <PresentationFormat>Экран (4:3)</PresentationFormat>
  <Paragraphs>48</Paragraphs>
  <Slides>15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музыки в 5 классе</vt:lpstr>
      <vt:lpstr>Слайд 2</vt:lpstr>
      <vt:lpstr>МУЗЫКА  И  АРХИТЕКТУРА</vt:lpstr>
      <vt:lpstr>Виды архитектуры  </vt:lpstr>
      <vt:lpstr>Слайд 5</vt:lpstr>
      <vt:lpstr>Слайд 6</vt:lpstr>
      <vt:lpstr>Слайд 7</vt:lpstr>
      <vt:lpstr>Слайд 8</vt:lpstr>
      <vt:lpstr>Самый большой в мире музыкальный инструмент – орган. Король инструментов.</vt:lpstr>
      <vt:lpstr>Слайд 10</vt:lpstr>
      <vt:lpstr>Слайд 11</vt:lpstr>
      <vt:lpstr>Пение по нотам. Сольфеджио. А.Каччини «Аве,Мария»</vt:lpstr>
      <vt:lpstr>Слайд 13</vt:lpstr>
      <vt:lpstr>Архитектура — это прекрасная мелодия, окаменевшая в пространстве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49</cp:revision>
  <dcterms:created xsi:type="dcterms:W3CDTF">2018-07-06T08:35:19Z</dcterms:created>
  <dcterms:modified xsi:type="dcterms:W3CDTF">2021-10-03T15:39:01Z</dcterms:modified>
</cp:coreProperties>
</file>