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66" r:id="rId3"/>
    <p:sldId id="280" r:id="rId4"/>
    <p:sldId id="273" r:id="rId5"/>
    <p:sldId id="274" r:id="rId6"/>
    <p:sldId id="275" r:id="rId7"/>
    <p:sldId id="277" r:id="rId8"/>
    <p:sldId id="278" r:id="rId9"/>
    <p:sldId id="279" r:id="rId10"/>
    <p:sldId id="272" r:id="rId11"/>
    <p:sldId id="263" r:id="rId12"/>
    <p:sldId id="265" r:id="rId13"/>
    <p:sldId id="267" r:id="rId14"/>
    <p:sldId id="268" r:id="rId15"/>
    <p:sldId id="270" r:id="rId16"/>
    <p:sldId id="271" r:id="rId17"/>
    <p:sldId id="259" r:id="rId18"/>
    <p:sldId id="260" r:id="rId19"/>
    <p:sldId id="258" r:id="rId20"/>
    <p:sldId id="281" r:id="rId21"/>
    <p:sldId id="26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94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E259-FE41-4C13-A590-2C7EE6C31BD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6097-9CC8-4AC5-B4B2-7AE14F0E68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E259-FE41-4C13-A590-2C7EE6C31BD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6097-9CC8-4AC5-B4B2-7AE14F0E68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E259-FE41-4C13-A590-2C7EE6C31BD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6097-9CC8-4AC5-B4B2-7AE14F0E68DC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E259-FE41-4C13-A590-2C7EE6C31BD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6097-9CC8-4AC5-B4B2-7AE14F0E68D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E259-FE41-4C13-A590-2C7EE6C31BD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6097-9CC8-4AC5-B4B2-7AE14F0E68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E259-FE41-4C13-A590-2C7EE6C31BD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6097-9CC8-4AC5-B4B2-7AE14F0E68D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E259-FE41-4C13-A590-2C7EE6C31BD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6097-9CC8-4AC5-B4B2-7AE14F0E68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E259-FE41-4C13-A590-2C7EE6C31BD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6097-9CC8-4AC5-B4B2-7AE14F0E68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E259-FE41-4C13-A590-2C7EE6C31BD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6097-9CC8-4AC5-B4B2-7AE14F0E68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E259-FE41-4C13-A590-2C7EE6C31BD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6097-9CC8-4AC5-B4B2-7AE14F0E68DC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E259-FE41-4C13-A590-2C7EE6C31BD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6097-9CC8-4AC5-B4B2-7AE14F0E68D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759E259-FE41-4C13-A590-2C7EE6C31BD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2F46097-9CC8-4AC5-B4B2-7AE14F0E68D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56992"/>
            <a:ext cx="7772400" cy="246010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Физкультминутки для начальных </a:t>
            </a:r>
            <a:r>
              <a:rPr lang="ru-RU" dirty="0" smtClean="0">
                <a:solidFill>
                  <a:srgbClr val="00B050"/>
                </a:solidFill>
              </a:rPr>
              <a:t>классов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Учителя МБОУ «Социалистическая  средняя школа№18</a:t>
            </a:r>
            <a:r>
              <a:rPr lang="ru-RU" sz="2800" dirty="0" smtClean="0">
                <a:solidFill>
                  <a:srgbClr val="FF0000"/>
                </a:solidFill>
              </a:rPr>
              <a:t>» </a:t>
            </a:r>
            <a:r>
              <a:rPr lang="ru-RU" sz="2800" dirty="0" err="1" smtClean="0">
                <a:solidFill>
                  <a:srgbClr val="FF0000"/>
                </a:solidFill>
              </a:rPr>
              <a:t>Ядыкиной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О.В.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ob3.edusite.ru/images/stock-drawing-childrens-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6" y="1124744"/>
            <a:ext cx="5940425" cy="178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031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chemeClr val="tx1"/>
                </a:solidFill>
              </a:rPr>
              <a:t>Снежинки кружатся, летят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Порхают в воздухе  всё выше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Ребята их поймать хотят                                       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Бегут, торопятся, спешат.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Ну, вот подует ветерок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И сыплет на  всех нас снежок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С крыш с деревьев он летит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Под ногами всё скрепит</a:t>
            </a:r>
            <a:br>
              <a:rPr lang="ru-RU" sz="3200" dirty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Снежинки 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https://avatars.mds.yandex.net/get-pdb/477388/c6ac733a-47d2-4b96-b3f8-f1a1ab3359c4/s12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57131"/>
            <a:ext cx="2653665" cy="1910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75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554376" cy="2621624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>
                <a:solidFill>
                  <a:schemeClr val="tx1"/>
                </a:solidFill>
              </a:rPr>
              <a:t>Шумно море тут шумит</a:t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>Рядом девочка бежит</a:t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>Волны плещут раз, два, три</a:t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>Бросишь камешек - беги!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М</a:t>
            </a:r>
            <a:r>
              <a:rPr lang="ru-RU" sz="4000" b="1" dirty="0" smtClean="0"/>
              <a:t>оре</a:t>
            </a:r>
            <a:endParaRPr lang="ru-RU" sz="4000" b="1" dirty="0"/>
          </a:p>
        </p:txBody>
      </p:sp>
      <p:pic>
        <p:nvPicPr>
          <p:cNvPr id="4" name="Рисунок 3" descr="https://detsad19.murm.prosadiki.ru/media/2019/02/21/1274008766/Deti_treniruyutsy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4580"/>
            <a:ext cx="2355850" cy="2346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52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8202448" cy="4394440"/>
          </a:xfrm>
        </p:spPr>
        <p:txBody>
          <a:bodyPr>
            <a:normAutofit/>
          </a:bodyPr>
          <a:lstStyle/>
          <a:p>
            <a:pPr algn="l"/>
            <a:r>
              <a:rPr lang="ru-RU" sz="3600" dirty="0">
                <a:solidFill>
                  <a:schemeClr val="tx1"/>
                </a:solidFill>
              </a:rPr>
              <a:t>На   болоте он стоит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Даже  крыльями шумит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Носик  острый  как  стукач                                                           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Все лягушки тут же вскачь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В  камыши все прячутся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Квакать    не стараются</a:t>
            </a:r>
            <a:br>
              <a:rPr lang="ru-RU" sz="3600" dirty="0">
                <a:solidFill>
                  <a:schemeClr val="tx1"/>
                </a:solidFill>
              </a:rPr>
            </a:b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Аист </a:t>
            </a:r>
            <a:endParaRPr lang="ru-RU" sz="4000" b="1" dirty="0"/>
          </a:p>
        </p:txBody>
      </p:sp>
      <p:pic>
        <p:nvPicPr>
          <p:cNvPr id="5" name="Рисунок 4" descr="https://img2.freepng.ru/20190710/ijt/kisspng-clip-art-thumb-stewie-griffin-child-cartoon-balance-beam-vakanzi-clipart-5d265d775864a4.780087201562795383362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92696"/>
            <a:ext cx="2819648" cy="2560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88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4637112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FF0000"/>
                </a:solidFill>
              </a:rPr>
              <a:t>                  Поход </a:t>
            </a:r>
            <a:r>
              <a:rPr lang="ru-RU" sz="2800" b="1" dirty="0">
                <a:solidFill>
                  <a:srgbClr val="FF0000"/>
                </a:solidFill>
              </a:rPr>
              <a:t>в лес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chemeClr val="tx1"/>
                </a:solidFill>
              </a:rPr>
              <a:t>Мы   считали и писали                                        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Очень мы с тобой устали.                                                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Зашагаем по тропинке,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А в руках у нас корзинки.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Сыроежки и маслята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И, конечно же, опята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Собираем мы с тобой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И  в корзинку всё кладём</a:t>
            </a:r>
            <a:r>
              <a:rPr lang="ru-RU" sz="2800" dirty="0"/>
              <a:t>.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://ds47.detkin-club.ru/images/news/i_5ce3e428039e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48680"/>
            <a:ext cx="2961005" cy="2336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79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600" dirty="0">
                <a:solidFill>
                  <a:schemeClr val="tx1"/>
                </a:solidFill>
              </a:rPr>
              <a:t>Много птиц  на свете есть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Их  всех нам не перечесть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Раз – скворчонок, воробей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Три – синичка, соловей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Пять - сова и дятел здесь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Птиц нам всех не перечесть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Птичка </a:t>
            </a:r>
            <a:endParaRPr lang="ru-RU" sz="4000" b="1" dirty="0"/>
          </a:p>
        </p:txBody>
      </p:sp>
      <p:pic>
        <p:nvPicPr>
          <p:cNvPr id="4" name="Рисунок 3" descr="https://yt3.ggpht.com/a/AGF-l7-ld8GMeEuci6gtvzjefZYZ3FALlNM_NnQRpw=s900-c-k-c0xffffffff-no-rj-m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89040"/>
            <a:ext cx="2783840" cy="2783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66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Игра 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700808"/>
            <a:ext cx="3600400" cy="3096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Мы весёлые ребята                                                      </a:t>
            </a:r>
          </a:p>
          <a:p>
            <a:pPr marL="0" indent="0">
              <a:buNone/>
            </a:pPr>
            <a:r>
              <a:rPr lang="ru-RU" dirty="0"/>
              <a:t>Любим прыгать и скакать                                                                    </a:t>
            </a:r>
          </a:p>
          <a:p>
            <a:pPr marL="0" indent="0">
              <a:buNone/>
            </a:pPr>
            <a:r>
              <a:rPr lang="ru-RU" dirty="0"/>
              <a:t>Даже в салочки  играть</a:t>
            </a:r>
          </a:p>
          <a:p>
            <a:pPr marL="0" indent="0">
              <a:buNone/>
            </a:pPr>
            <a:r>
              <a:rPr lang="ru-RU" dirty="0"/>
              <a:t>Водишь ты, а мы бежим                                                                    </a:t>
            </a:r>
          </a:p>
          <a:p>
            <a:pPr marL="0" indent="0">
              <a:buNone/>
            </a:pPr>
            <a:r>
              <a:rPr lang="ru-RU" dirty="0"/>
              <a:t>А  потом искать спешим.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3779912" y="2924944"/>
            <a:ext cx="5184576" cy="345638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Прячемся повсюду, но водить не буду</a:t>
            </a:r>
          </a:p>
          <a:p>
            <a:pPr marL="0" indent="0">
              <a:buNone/>
            </a:pPr>
            <a:r>
              <a:rPr lang="ru-RU" dirty="0"/>
              <a:t>Лучше прятаться быстрей,</a:t>
            </a:r>
          </a:p>
          <a:p>
            <a:pPr marL="0" indent="0">
              <a:buNone/>
            </a:pPr>
            <a:r>
              <a:rPr lang="ru-RU" dirty="0"/>
              <a:t>Чтоб всем  было веселей</a:t>
            </a:r>
          </a:p>
          <a:p>
            <a:pPr marL="0" indent="0">
              <a:buNone/>
            </a:pPr>
            <a:r>
              <a:rPr lang="ru-RU" dirty="0"/>
              <a:t>Ищут нас, а мы молчим</a:t>
            </a:r>
          </a:p>
          <a:p>
            <a:pPr marL="0" indent="0">
              <a:buNone/>
            </a:pPr>
            <a:r>
              <a:rPr lang="ru-RU" dirty="0"/>
              <a:t>Ничего не говорим.</a:t>
            </a:r>
          </a:p>
        </p:txBody>
      </p:sp>
      <p:pic>
        <p:nvPicPr>
          <p:cNvPr id="5" name="Рисунок 4" descr="https://avatars.mds.yandex.net/get-zen_doc/1588093/pub_5cd47ecfdc906400b27fec75_5cd48489c3cffc00b36b761c/scale_12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9080"/>
            <a:ext cx="3023235" cy="2005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98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600" dirty="0">
                <a:solidFill>
                  <a:schemeClr val="tx1"/>
                </a:solidFill>
              </a:rPr>
              <a:t>По тропинке мы идём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И цветочки с вами рвём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Вот ромашка, василёк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Колокольчик, ноготок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Небольшой букет у нас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Посмотрите просто - класс!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Б</a:t>
            </a:r>
            <a:r>
              <a:rPr lang="ru-RU" sz="4000" b="1" dirty="0" smtClean="0"/>
              <a:t>укет</a:t>
            </a:r>
            <a:endParaRPr lang="ru-RU" sz="4000" b="1" dirty="0"/>
          </a:p>
        </p:txBody>
      </p:sp>
      <p:pic>
        <p:nvPicPr>
          <p:cNvPr id="5" name="Рисунок 4" descr="http://artes.su/wallpapers/84acb64dfa20447c4d45eb5a31eabbe4/4005_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92696"/>
            <a:ext cx="2471420" cy="1978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219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Посмотрите вы на нас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Это очень дружный класс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И читаем и играем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Никого не забываем</a:t>
            </a:r>
            <a:br>
              <a:rPr lang="ru-RU" sz="3200" dirty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>
                <a:solidFill>
                  <a:srgbClr val="FF0000"/>
                </a:solidFill>
              </a:rPr>
              <a:t>Дружный класс </a:t>
            </a:r>
            <a:endParaRPr lang="ru-RU" sz="4400" dirty="0"/>
          </a:p>
        </p:txBody>
      </p:sp>
      <p:pic>
        <p:nvPicPr>
          <p:cNvPr id="4" name="Рисунок 3" descr="зарядка(фото 2)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642" y="3861048"/>
            <a:ext cx="2946798" cy="2290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135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Много нас                                                     </a:t>
            </a:r>
            <a:r>
              <a:rPr lang="ru-RU" dirty="0"/>
              <a:t/>
            </a:r>
            <a:br>
              <a:rPr lang="ru-RU" dirty="0"/>
            </a:br>
            <a:r>
              <a:rPr lang="ru-RU" sz="3600" dirty="0">
                <a:solidFill>
                  <a:schemeClr val="tx1"/>
                </a:solidFill>
              </a:rPr>
              <a:t>Раз, два - много нас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Три, четыре первый класс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Пять, шесть всех нам надо перечесть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Семь, восемь очень просим.</a:t>
            </a:r>
            <a:br>
              <a:rPr lang="ru-RU" sz="3600" dirty="0">
                <a:solidFill>
                  <a:schemeClr val="tx1"/>
                </a:solidFill>
              </a:rPr>
            </a:b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proprikol.ru/wp-content/uploads/2019/09/kartinki-zaryadka-dlya-detej-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389" y="260647"/>
            <a:ext cx="2733675" cy="2733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58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2" y="1340768"/>
            <a:ext cx="7772400" cy="264679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        </a:t>
            </a:r>
            <a:r>
              <a:rPr lang="ru-RU" b="1" dirty="0" smtClean="0"/>
              <a:t>Осень</a:t>
            </a:r>
            <a:r>
              <a:rPr lang="ru-RU" dirty="0"/>
              <a:t/>
            </a:r>
            <a:br>
              <a:rPr lang="ru-RU" dirty="0"/>
            </a:br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</a:rPr>
              <a:t>Осень</a:t>
            </a:r>
            <a:r>
              <a:rPr lang="ru-RU" sz="3600" dirty="0" smtClean="0">
                <a:solidFill>
                  <a:schemeClr val="tx1"/>
                </a:solidFill>
              </a:rPr>
              <a:t>, осень </a:t>
            </a:r>
            <a:r>
              <a:rPr lang="ru-RU" sz="3600" dirty="0">
                <a:solidFill>
                  <a:schemeClr val="tx1"/>
                </a:solidFill>
              </a:rPr>
              <a:t>наступает                                                                                                    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И листочки опадают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Кружатся,  летят, летят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Под ногами лишь шуршат.</a:t>
            </a:r>
            <a:br>
              <a:rPr lang="ru-RU" sz="3600" dirty="0">
                <a:solidFill>
                  <a:schemeClr val="tx1"/>
                </a:solidFill>
              </a:rPr>
            </a:b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https://photoshop-kopona.com/uploads/posts/2019-05/1557078067_children-autumn-background-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044" y="476672"/>
            <a:ext cx="3045460" cy="2152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17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dirty="0">
                <a:solidFill>
                  <a:schemeClr val="tx1"/>
                </a:solidFill>
              </a:rPr>
              <a:t>Всё растёт на грядках: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Лук, чеснок, морковь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Вышли на прополку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Ты сорняк, постой.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Мы работать любим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Только посмотри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Сорняки убрали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Раз, два, три.</a:t>
            </a: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Огород </a:t>
            </a:r>
            <a:endParaRPr lang="ru-RU" sz="4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 descr="https://otvet.imgsmail.ru/download/17823050_3fe68ae55ba12a12ff4cb37c5fd77c9b_8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315845"/>
            <a:ext cx="1666240" cy="2226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418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tx1"/>
                </a:solidFill>
              </a:rPr>
              <a:t>Мы ребята малыши,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А в руках карандаши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Нарисуем поле, луг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Засверкает всё вокруг.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 Будем всем мы рады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Дружба - вот награда!</a:t>
            </a:r>
            <a:br>
              <a:rPr lang="ru-RU" b="1" dirty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1412776"/>
            <a:ext cx="6417734" cy="939801"/>
          </a:xfrm>
        </p:spPr>
        <p:txBody>
          <a:bodyPr>
            <a:normAutofit fontScale="25000" lnSpcReduction="20000"/>
          </a:bodyPr>
          <a:lstStyle/>
          <a:p>
            <a:endParaRPr lang="ru-RU" sz="44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sz="4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ru-RU" sz="17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Рисунок</a:t>
            </a:r>
            <a:endParaRPr lang="ru-RU" sz="17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 descr="https://www.culture.ru/storage/images/f2faddea07bbe7ec336e02d77d971c59/c6eb60232f8bd615d26f9abdc3b1236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404664"/>
            <a:ext cx="2808312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2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7272808" cy="288032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Дождик льётся ой,  ой, ой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Мы с тобой идём домой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Капли звонко все стучат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Намочить всех нас хотят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Зонтик мы раскроем – раз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И все спрячемся сейчас.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Дождик </a:t>
            </a:r>
            <a:endParaRPr lang="ru-RU" sz="3600" b="1" dirty="0"/>
          </a:p>
        </p:txBody>
      </p:sp>
      <p:pic>
        <p:nvPicPr>
          <p:cNvPr id="4" name="Рисунок 3" descr="https://avatars.mds.yandex.net/get-pdb/812271/03ac2a74-5d97-4f54-b52c-beaf18dfe310/s12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6672"/>
            <a:ext cx="2472690" cy="2295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99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chemeClr val="tx1"/>
                </a:solidFill>
              </a:rPr>
              <a:t>Вот в лесу рычит медведь,</a:t>
            </a:r>
            <a:br>
              <a:rPr lang="ru-RU" sz="4000" b="1" dirty="0">
                <a:solidFill>
                  <a:schemeClr val="tx1"/>
                </a:solidFill>
              </a:rPr>
            </a:br>
            <a:r>
              <a:rPr lang="ru-RU" sz="4000" b="1" dirty="0">
                <a:solidFill>
                  <a:schemeClr val="tx1"/>
                </a:solidFill>
              </a:rPr>
              <a:t>Ну и мы давай реветь.</a:t>
            </a:r>
            <a:br>
              <a:rPr lang="ru-RU" sz="4000" b="1" dirty="0">
                <a:solidFill>
                  <a:schemeClr val="tx1"/>
                </a:solidFill>
              </a:rPr>
            </a:br>
            <a:r>
              <a:rPr lang="ru-RU" sz="4000" b="1" dirty="0">
                <a:solidFill>
                  <a:schemeClr val="tx1"/>
                </a:solidFill>
              </a:rPr>
              <a:t>Косолапого   боится</a:t>
            </a:r>
            <a:br>
              <a:rPr lang="ru-RU" sz="4000" b="1" dirty="0">
                <a:solidFill>
                  <a:schemeClr val="tx1"/>
                </a:solidFill>
              </a:rPr>
            </a:br>
            <a:r>
              <a:rPr lang="ru-RU" sz="4000" b="1" dirty="0">
                <a:solidFill>
                  <a:schemeClr val="tx1"/>
                </a:solidFill>
              </a:rPr>
              <a:t>Даже заяц и лисица</a:t>
            </a:r>
            <a:br>
              <a:rPr lang="ru-RU" sz="4000" b="1" dirty="0">
                <a:solidFill>
                  <a:schemeClr val="tx1"/>
                </a:solidFill>
              </a:rPr>
            </a:br>
            <a:r>
              <a:rPr lang="ru-RU" sz="4000" b="1" dirty="0">
                <a:solidFill>
                  <a:schemeClr val="tx1"/>
                </a:solidFill>
              </a:rPr>
              <a:t>Убегают без оглядки,</a:t>
            </a:r>
            <a:br>
              <a:rPr lang="ru-RU" sz="4000" b="1" dirty="0">
                <a:solidFill>
                  <a:schemeClr val="tx1"/>
                </a:solidFill>
              </a:rPr>
            </a:br>
            <a:r>
              <a:rPr lang="ru-RU" sz="4000" b="1" dirty="0">
                <a:solidFill>
                  <a:schemeClr val="tx1"/>
                </a:solidFill>
              </a:rPr>
              <a:t>Лишь в кустах мелькают </a:t>
            </a:r>
            <a:r>
              <a:rPr lang="ru-RU" sz="4000" b="1" dirty="0" err="1" smtClean="0">
                <a:solidFill>
                  <a:schemeClr val="tx1"/>
                </a:solidFill>
              </a:rPr>
              <a:t>пятки.</a:t>
            </a:r>
            <a:r>
              <a:rPr lang="ru-RU" dirty="0" err="1" smtClean="0"/>
              <a:t>тки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В лесу </a:t>
            </a:r>
            <a:endParaRPr lang="ru-RU" sz="4400" b="1" dirty="0"/>
          </a:p>
        </p:txBody>
      </p:sp>
      <p:pic>
        <p:nvPicPr>
          <p:cNvPr id="4" name="Рисунок 3" descr="http://www.kultura-to.ru/new/media/k2/items/cache/843ebe8c6e1fce359670d9a67ac02562_X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48680"/>
            <a:ext cx="2358390" cy="18719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72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52728"/>
          </a:xfrm>
        </p:spPr>
        <p:txBody>
          <a:bodyPr/>
          <a:lstStyle/>
          <a:p>
            <a:r>
              <a:rPr lang="ru-RU" b="1" dirty="0"/>
              <a:t>Ф</a:t>
            </a:r>
            <a:r>
              <a:rPr lang="ru-RU" b="1" dirty="0" smtClean="0"/>
              <a:t>утбол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Любим  в мячик мы играть </a:t>
            </a:r>
          </a:p>
          <a:p>
            <a:pPr marL="0" indent="0">
              <a:buNone/>
            </a:pPr>
            <a:r>
              <a:rPr lang="ru-RU" b="1" dirty="0"/>
              <a:t>И по полю ведь гонять.</a:t>
            </a:r>
          </a:p>
          <a:p>
            <a:pPr marL="0" indent="0">
              <a:buNone/>
            </a:pPr>
            <a:r>
              <a:rPr lang="ru-RU" b="1" dirty="0"/>
              <a:t>Наш вратарь силён и смел</a:t>
            </a:r>
          </a:p>
          <a:p>
            <a:pPr marL="0" indent="0">
              <a:buNone/>
            </a:pPr>
            <a:r>
              <a:rPr lang="ru-RU" b="1" dirty="0"/>
              <a:t>Очень ловок и умел. </a:t>
            </a:r>
          </a:p>
          <a:p>
            <a:pPr marL="0" indent="0">
              <a:buNone/>
            </a:pPr>
            <a:r>
              <a:rPr lang="ru-RU" b="1" dirty="0"/>
              <a:t>Ловит он руками мяч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А ногою тут же вскачь</a:t>
            </a:r>
          </a:p>
          <a:p>
            <a:pPr marL="0" indent="0">
              <a:buNone/>
            </a:pPr>
            <a:r>
              <a:rPr lang="ru-RU" b="1" dirty="0"/>
              <a:t>Точен у него удар</a:t>
            </a:r>
          </a:p>
          <a:p>
            <a:pPr marL="0" indent="0">
              <a:buNone/>
            </a:pPr>
            <a:r>
              <a:rPr lang="ru-RU" b="1" dirty="0"/>
              <a:t>У него отличный дар</a:t>
            </a:r>
          </a:p>
          <a:p>
            <a:pPr marL="0" indent="0">
              <a:buNone/>
            </a:pPr>
            <a:r>
              <a:rPr lang="ru-RU" b="1" dirty="0"/>
              <a:t>Это  мячик отбивать</a:t>
            </a:r>
          </a:p>
          <a:p>
            <a:pPr marL="0" indent="0">
              <a:buNone/>
            </a:pPr>
            <a:r>
              <a:rPr lang="ru-RU" b="1" dirty="0"/>
              <a:t>И голы не пропускать.                                                  </a:t>
            </a:r>
          </a:p>
          <a:p>
            <a:endParaRPr lang="ru-RU" dirty="0"/>
          </a:p>
        </p:txBody>
      </p:sp>
      <p:pic>
        <p:nvPicPr>
          <p:cNvPr id="5" name="Рисунок 4" descr="http://img.lanrentuku.com/img/allimg/1601/1453190129958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711325" cy="1612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810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1000"/>
                            </p:stCondLst>
                            <p:childTnLst>
                              <p:par>
                                <p:cTn id="6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4000" dirty="0">
                <a:solidFill>
                  <a:schemeClr val="tx1"/>
                </a:solidFill>
              </a:rPr>
              <a:t>Лишь в окошко посмотри</a:t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>Пляшут  звёздочки, огни</a:t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>Разноцветный хоровод</a:t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>Нас встречает у ворот.</a:t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>Лёд блестит, как зеркала</a:t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>Снова к нам пришла </a:t>
            </a:r>
            <a:r>
              <a:rPr lang="ru-RU" sz="4000" dirty="0" smtClean="0">
                <a:solidFill>
                  <a:schemeClr val="tx1"/>
                </a:solidFill>
              </a:rPr>
              <a:t>зима!</a:t>
            </a:r>
            <a:r>
              <a:rPr lang="ru-RU" sz="4000" dirty="0" smtClean="0"/>
              <a:t>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С</a:t>
            </a:r>
            <a:r>
              <a:rPr lang="ru-RU" sz="4000" b="1" dirty="0" smtClean="0"/>
              <a:t>НЕЖНЫЙ ХОРОВОД </a:t>
            </a:r>
            <a:endParaRPr lang="ru-RU" sz="4000" b="1" dirty="0"/>
          </a:p>
        </p:txBody>
      </p:sp>
      <p:pic>
        <p:nvPicPr>
          <p:cNvPr id="4" name="Рисунок 3" descr="https://avatars.mds.yandex.net/get-pdb/1664921/7eb2db08-7fb9-4f59-ad2c-5041d9900efd/s12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392" y="5013175"/>
            <a:ext cx="2353945" cy="13239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642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tx1"/>
                </a:solidFill>
              </a:rPr>
              <a:t>Мы  сегодня все проснулись,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Дружно с вами потянулись,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Ручками похлопали,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Ножками потопали,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Побежали, поскакали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И друг друга увидали</a:t>
            </a:r>
            <a:br>
              <a:rPr lang="ru-RU" sz="3600" b="1" dirty="0">
                <a:solidFill>
                  <a:schemeClr val="tx1"/>
                </a:solidFill>
              </a:rPr>
            </a:b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ЗАРЯДКА </a:t>
            </a:r>
            <a:endParaRPr lang="ru-RU" sz="4000" b="1" dirty="0"/>
          </a:p>
        </p:txBody>
      </p:sp>
      <p:pic>
        <p:nvPicPr>
          <p:cNvPr id="4" name="Рисунок 3" descr="https://proprikol.ru/wp-content/uploads/2019/09/kartinki-zaryadka-dlya-detej-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005064"/>
            <a:ext cx="1819910" cy="15798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2834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ЛУГ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Пошли ребята на лужок</a:t>
            </a:r>
          </a:p>
          <a:p>
            <a:pPr marL="0" indent="0">
              <a:buNone/>
            </a:pPr>
            <a:r>
              <a:rPr lang="ru-RU" b="1" dirty="0"/>
              <a:t>Прыг, скок, прыг, скок</a:t>
            </a:r>
          </a:p>
          <a:p>
            <a:pPr marL="0" indent="0">
              <a:buNone/>
            </a:pPr>
            <a:r>
              <a:rPr lang="ru-RU" b="1" dirty="0"/>
              <a:t>Взяли мы с собой сочок</a:t>
            </a:r>
          </a:p>
          <a:p>
            <a:pPr marL="0" indent="0">
              <a:buNone/>
            </a:pPr>
            <a:r>
              <a:rPr lang="ru-RU" b="1" dirty="0"/>
              <a:t>Прыг, скок, прыг, скок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Будем бегать и играть</a:t>
            </a:r>
          </a:p>
          <a:p>
            <a:pPr marL="0" indent="0">
              <a:buNone/>
            </a:pPr>
            <a:r>
              <a:rPr lang="ru-RU" b="1" dirty="0"/>
              <a:t>Прыг, скок, прыг, скок</a:t>
            </a:r>
          </a:p>
          <a:p>
            <a:pPr marL="0" indent="0">
              <a:buNone/>
            </a:pPr>
            <a:r>
              <a:rPr lang="ru-RU" b="1" dirty="0"/>
              <a:t>Но зверей не обижать</a:t>
            </a:r>
          </a:p>
          <a:p>
            <a:pPr marL="0" indent="0">
              <a:buNone/>
            </a:pPr>
            <a:r>
              <a:rPr lang="ru-RU" b="1" dirty="0"/>
              <a:t>Прыг, скок, прыг, скок</a:t>
            </a:r>
          </a:p>
          <a:p>
            <a:endParaRPr lang="ru-RU" b="1" dirty="0"/>
          </a:p>
        </p:txBody>
      </p:sp>
      <p:pic>
        <p:nvPicPr>
          <p:cNvPr id="6" name="Рисунок 5" descr="https://avatars.mds.yandex.net/get-pdb/2834003/8345867b-8688-4469-a520-c9ca465eaae7/s12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509120"/>
            <a:ext cx="2901052" cy="1944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7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420888"/>
            <a:ext cx="7772400" cy="1524000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tx1"/>
                </a:solidFill>
              </a:rPr>
              <a:t>Озорной ,  лесной народ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Встал </a:t>
            </a:r>
            <a:r>
              <a:rPr lang="ru-RU" sz="3600" b="1" dirty="0" smtClean="0">
                <a:solidFill>
                  <a:schemeClr val="tx1"/>
                </a:solidFill>
              </a:rPr>
              <a:t>и </a:t>
            </a:r>
            <a:r>
              <a:rPr lang="ru-RU" sz="3600" b="1" dirty="0">
                <a:solidFill>
                  <a:schemeClr val="tx1"/>
                </a:solidFill>
              </a:rPr>
              <a:t>водит хоровод,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Очень рады звери все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Наступившей вновь весне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Солнышко сияет,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Всех нас согревает</a:t>
            </a:r>
            <a:br>
              <a:rPr lang="ru-RU" sz="3600" b="1" dirty="0">
                <a:solidFill>
                  <a:schemeClr val="tx1"/>
                </a:solidFill>
              </a:rPr>
            </a:b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92D050"/>
                </a:solidFill>
              </a:rPr>
              <a:t>Хоровод </a:t>
            </a:r>
            <a:endParaRPr lang="ru-RU" sz="4400" b="1" dirty="0">
              <a:solidFill>
                <a:srgbClr val="92D050"/>
              </a:solidFill>
            </a:endParaRPr>
          </a:p>
        </p:txBody>
      </p:sp>
      <p:pic>
        <p:nvPicPr>
          <p:cNvPr id="1026" name="Picture 2" descr="C:\Users\USER\Desktop\7123053_eaa9c58802661564568941dfe761984a_8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869160"/>
            <a:ext cx="2900427" cy="180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47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dirty="0">
                <a:solidFill>
                  <a:schemeClr val="tx1"/>
                </a:solidFill>
              </a:rPr>
              <a:t>Сели, встали, не зевали                                                         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И уроки отвечали.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Гласные - пропели,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Согласные  шипели.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Потрудились – молодцы!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И девчонки, и мальцы.                                                                                         </a:t>
            </a:r>
            <a:br>
              <a:rPr lang="ru-RU" sz="3600" dirty="0">
                <a:solidFill>
                  <a:schemeClr val="tx1"/>
                </a:solidFill>
              </a:rPr>
            </a:b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На уроке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https://avatars.mds.yandex.net/get-pdb/1813399/42c40b7b-e7f8-421f-af8e-481556a632c6/s12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92696"/>
            <a:ext cx="2520280" cy="23150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25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</TotalTime>
  <Words>234</Words>
  <Application>Microsoft Office PowerPoint</Application>
  <PresentationFormat>Экран (4:3)</PresentationFormat>
  <Paragraphs>65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Физкультминутки для начальных классов                        Учителя МБОУ «Социалистическая  средняя школа№18» Ядыкиной О.В.</vt:lpstr>
      <vt:lpstr>Всё растёт на грядках:  Лук, чеснок, морковь Вышли на прополку Ты сорняк, постой. Мы работать любим Только посмотри Сорняки убрали Раз, два, три. </vt:lpstr>
      <vt:lpstr>Вот в лесу рычит медведь, Ну и мы давай реветь. Косолапого   боится Даже заяц и лисица Убегают без оглядки, Лишь в кустах мелькают пятки.тки </vt:lpstr>
      <vt:lpstr>Футбол</vt:lpstr>
      <vt:lpstr>Лишь в окошко посмотри Пляшут  звёздочки, огни Разноцветный хоровод Нас встречает у ворот. Лёд блестит, как зеркала Снова к нам пришла зима!! </vt:lpstr>
      <vt:lpstr>Мы  сегодня все проснулись, Дружно с вами потянулись, Ручками похлопали, Ножками потопали, Побежали, поскакали И друг друга увидали </vt:lpstr>
      <vt:lpstr>ЛУГ </vt:lpstr>
      <vt:lpstr>Озорной ,  лесной народ Встал и водит хоровод, Очень рады звери все Наступившей вновь весне Солнышко сияет, Всех нас согревает </vt:lpstr>
      <vt:lpstr>Сели, встали, не зевали                                                          И уроки отвечали. Гласные - пропели, Согласные  шипели. Потрудились – молодцы! И девчонки, и мальцы.                                                                                          </vt:lpstr>
      <vt:lpstr>Снежинки кружатся, летят Порхают в воздухе  всё выше Ребята их поймать хотят                                        Бегут, торопятся, спешат. Ну, вот подует ветерок И сыплет на  всех нас снежок С крыш с деревьев он летит Под ногами всё скрепит </vt:lpstr>
      <vt:lpstr>Шумно море тут шумит Рядом девочка бежит Волны плещут раз, два, три Бросишь камешек - беги! </vt:lpstr>
      <vt:lpstr>На   болоте он стоит Даже  крыльями шумит Носик  острый  как  стукач                                                            Все лягушки тут же вскачь В  камыши все прячутся Квакать    не стараются </vt:lpstr>
      <vt:lpstr>                  Поход в лес Мы   считали и писали                                          Очень мы с тобой устали.                                                  Зашагаем по тропинке,  А в руках у нас корзинки. Сыроежки и маслята И, конечно же, опята Собираем мы с тобой И  в корзинку всё кладём. </vt:lpstr>
      <vt:lpstr>Много птиц  на свете есть Их  всех нам не перечесть Раз – скворчонок, воробей Три – синичка, соловей Пять - сова и дятел здесь Птиц нам всех не перечесть. </vt:lpstr>
      <vt:lpstr>Игра </vt:lpstr>
      <vt:lpstr>По тропинке мы идём И цветочки с вами рвём Вот ромашка, василёк Колокольчик, ноготок Небольшой букет у нас Посмотрите просто - класс! </vt:lpstr>
      <vt:lpstr> Посмотрите вы на нас Это очень дружный класс И читаем и играем Никого не забываем </vt:lpstr>
      <vt:lpstr>Много нас                                                      Раз, два - много нас Три, четыре первый класс Пять, шесть всех нам надо перечесть Семь, восемь очень просим. </vt:lpstr>
      <vt:lpstr>        Осень  Осень, осень наступает                                                                                                     И листочки опадают Кружатся,  летят, летят Под ногами лишь шуршат. </vt:lpstr>
      <vt:lpstr>Мы ребята малыши, А в руках карандаши Нарисуем поле, луг Засверкает всё вокруг.  Будем всем мы рады Дружба - вот награда! </vt:lpstr>
      <vt:lpstr>Дождик льётся ой,  ой, ой Мы с тобой идём домой Капли звонко все стучат Намочить всех нас хотят Зонтик мы раскроем – раз И все спрячемся сейчас.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Поход в лес Мы   считали и писали                                          Очень мы с тобой устали.                                                  Зашагаем по тропинке,  А в руках у нас корзинки. Сыроежки и маслята И, конечно же, опята Собираем мы с тобой И  в корзинку всё кладём.</dc:title>
  <dc:creator>USER</dc:creator>
  <cp:lastModifiedBy>USER</cp:lastModifiedBy>
  <cp:revision>24</cp:revision>
  <dcterms:created xsi:type="dcterms:W3CDTF">2020-02-04T09:26:58Z</dcterms:created>
  <dcterms:modified xsi:type="dcterms:W3CDTF">2020-02-10T09:56:20Z</dcterms:modified>
</cp:coreProperties>
</file>