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turobzory.com/uploads/posts/2011-03/1300201549_4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turobzory.com/uploads/posts/2011-03/1300202062_4.2.jpg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turobzory.com/uploads/posts/2011-03/1300202054_4.1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urobzory.com/uploads/posts/2011-03/1300202100_92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Необычные </a:t>
            </a:r>
            <a:br>
              <a:rPr lang="ru-RU" dirty="0" smtClean="0"/>
            </a:br>
            <a:r>
              <a:rPr lang="ru-RU" dirty="0" smtClean="0"/>
              <a:t>растения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Автор: учитель биологии </a:t>
            </a:r>
          </a:p>
          <a:p>
            <a:pPr algn="ctr"/>
            <a:r>
              <a:rPr lang="ru-RU" dirty="0" err="1" smtClean="0"/>
              <a:t>Антиповская</a:t>
            </a:r>
            <a:r>
              <a:rPr lang="ru-RU" dirty="0" smtClean="0"/>
              <a:t> М.Н.</a:t>
            </a:r>
          </a:p>
          <a:p>
            <a:pPr algn="ctr"/>
            <a:r>
              <a:rPr lang="ru-RU" dirty="0" smtClean="0"/>
              <a:t>МОУ </a:t>
            </a:r>
            <a:r>
              <a:rPr lang="ru-RU" dirty="0" err="1" smtClean="0"/>
              <a:t>сош</a:t>
            </a:r>
            <a:r>
              <a:rPr lang="ru-RU" dirty="0" smtClean="0"/>
              <a:t> №18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Драконово дерево</a:t>
            </a:r>
            <a:endParaRPr lang="ru-RU" dirty="0"/>
          </a:p>
        </p:txBody>
      </p:sp>
      <p:pic>
        <p:nvPicPr>
          <p:cNvPr id="3" name="Рисунок 2" descr="http://xage.ru/media/uploads/2009/12/samyie-neobyichnyie-rasteniya-mira/samyie-neobyichnyie-rasteniya-mira_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500174"/>
            <a:ext cx="428625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42910" y="4714884"/>
            <a:ext cx="7429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растение встречается на архипелаге </a:t>
            </a:r>
            <a:r>
              <a:rPr lang="ru-RU" dirty="0" err="1" smtClean="0"/>
              <a:t>Сокотра</a:t>
            </a:r>
            <a:r>
              <a:rPr lang="ru-RU" dirty="0" smtClean="0"/>
              <a:t> (территория Йемена). Выглядит оно довольно странно, а сок дерева </a:t>
            </a:r>
            <a:r>
              <a:rPr lang="ru-RU" dirty="0" smtClean="0"/>
              <a:t>– красный.</a:t>
            </a:r>
            <a:r>
              <a:rPr lang="ru-RU" dirty="0" smtClean="0"/>
              <a:t> Средневековые ученые, впервые открывшие драконово дерево, посчитали его </a:t>
            </a:r>
            <a:r>
              <a:rPr lang="ru-RU" dirty="0" err="1" smtClean="0"/>
              <a:t>полу-животным</a:t>
            </a:r>
            <a:r>
              <a:rPr lang="ru-RU" dirty="0" smtClean="0"/>
              <a:t> </a:t>
            </a:r>
            <a:r>
              <a:rPr lang="ru-RU" dirty="0" err="1" smtClean="0"/>
              <a:t>полу-растением</a:t>
            </a:r>
            <a:r>
              <a:rPr lang="ru-RU" dirty="0" smtClean="0"/>
              <a:t>, а красный сок - настоящей кровью. Этот сок долгое время использовался как лекарственный препарат от многих </a:t>
            </a:r>
            <a:r>
              <a:rPr lang="ru-RU" dirty="0" smtClean="0"/>
              <a:t>заболеваний.</a:t>
            </a:r>
            <a:r>
              <a:rPr lang="ru-RU" dirty="0" smtClean="0"/>
              <a:t>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Хлебное дерево</a:t>
            </a:r>
            <a:endParaRPr lang="ru-RU" dirty="0"/>
          </a:p>
        </p:txBody>
      </p:sp>
      <p:pic>
        <p:nvPicPr>
          <p:cNvPr id="3" name="Рисунок 2" descr="1 15 фактов о самых необычных растениях на планете Земл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714488"/>
            <a:ext cx="28765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596" y="1714488"/>
            <a:ext cx="4214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Океании, рядом с кокосовыми пальмами, дающими молоко и масло, произрастает </a:t>
            </a:r>
            <a:r>
              <a:rPr lang="ru-RU" b="1" dirty="0" smtClean="0"/>
              <a:t>хлебное дерево</a:t>
            </a:r>
            <a:r>
              <a:rPr lang="ru-RU" dirty="0" smtClean="0"/>
              <a:t>. Хлебными называют все виды деревьев рода </a:t>
            </a:r>
            <a:r>
              <a:rPr lang="ru-RU" dirty="0" err="1" smtClean="0"/>
              <a:t>Artocarpus</a:t>
            </a:r>
            <a:r>
              <a:rPr lang="ru-RU" dirty="0" smtClean="0"/>
              <a:t> семейства тутовых. Они плодоносят “буханками” весом до 12 кг! В мякоти овальных плодов этих деревьев накапливается крахмал, превращающийся по мере созревания в тесто.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Самое крупное хищное </a:t>
            </a:r>
            <a:r>
              <a:rPr lang="ru-RU" dirty="0" smtClean="0"/>
              <a:t>растение</a:t>
            </a:r>
            <a:endParaRPr lang="ru-RU" dirty="0"/>
          </a:p>
        </p:txBody>
      </p:sp>
      <p:pic>
        <p:nvPicPr>
          <p:cNvPr id="3" name="Рисунок 2" descr="Самые необычные и странные растения мира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214422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Самые необычные и странные растения мира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071546"/>
            <a:ext cx="19050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Самые необычные и странные растения мира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86380" y="3714752"/>
            <a:ext cx="190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43174" y="1714488"/>
            <a:ext cx="3143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НЕПЕНТЕС</a:t>
            </a:r>
          </a:p>
          <a:p>
            <a:pPr algn="ctr"/>
            <a:r>
              <a:rPr lang="ru-RU" dirty="0" smtClean="0"/>
              <a:t>Способно переваривать самую крупную добычу.</a:t>
            </a:r>
            <a:r>
              <a:rPr lang="ru-RU" dirty="0" smtClean="0"/>
              <a:t> Лягушки, птицы и даже крысы попадаются в его ловушки и перевариваются с помощью ферментов. </a:t>
            </a:r>
            <a:r>
              <a:rPr lang="ru-RU" dirty="0" smtClean="0"/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3929066"/>
            <a:ext cx="4857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Растет в тропических лесах Азии, на о. Борнео и Индонезии. В</a:t>
            </a:r>
            <a:r>
              <a:rPr lang="ru-RU" dirty="0" smtClean="0"/>
              <a:t>идоизменённые </a:t>
            </a:r>
            <a:r>
              <a:rPr lang="ru-RU" dirty="0" smtClean="0"/>
              <a:t>листья, </a:t>
            </a:r>
            <a:r>
              <a:rPr lang="ru-RU" dirty="0" smtClean="0"/>
              <a:t>по </a:t>
            </a:r>
            <a:r>
              <a:rPr lang="ru-RU" dirty="0" smtClean="0"/>
              <a:t>форме напоминают кувшинчики. Внутренняя поверхность кувшинчика </a:t>
            </a:r>
            <a:r>
              <a:rPr lang="ru-RU" dirty="0" smtClean="0"/>
              <a:t>выделяет </a:t>
            </a:r>
            <a:r>
              <a:rPr lang="ru-RU" dirty="0" smtClean="0"/>
              <a:t>нектар, который </a:t>
            </a:r>
            <a:r>
              <a:rPr lang="ru-RU" dirty="0" smtClean="0"/>
              <a:t>привлекает </a:t>
            </a:r>
            <a:r>
              <a:rPr lang="ru-RU" dirty="0" smtClean="0"/>
              <a:t>насекомых, а </a:t>
            </a:r>
            <a:r>
              <a:rPr lang="ru-RU" dirty="0" smtClean="0"/>
              <a:t>"клетки-волоски</a:t>
            </a:r>
            <a:r>
              <a:rPr lang="ru-RU" dirty="0" smtClean="0"/>
              <a:t>", </a:t>
            </a:r>
            <a:r>
              <a:rPr lang="ru-RU" dirty="0" smtClean="0"/>
              <a:t>делают </a:t>
            </a:r>
            <a:r>
              <a:rPr lang="ru-RU" dirty="0" smtClean="0"/>
              <a:t>освобождение попавшего "в сети" насекомого невозможным.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/>
              <a:t>РОСЯнка</a:t>
            </a:r>
            <a:endParaRPr lang="ru-RU" dirty="0"/>
          </a:p>
        </p:txBody>
      </p:sp>
      <p:pic>
        <p:nvPicPr>
          <p:cNvPr id="3" name="Рисунок 2" descr="http://pics.livejournal.com/arkadeysladkov/pic/004sxyx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371477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pics.livejournal.com/arkadeysladkov/pic/004sz49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1571612"/>
            <a:ext cx="42481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2844" y="3286124"/>
            <a:ext cx="392909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</a:t>
            </a:r>
            <a:r>
              <a:rPr lang="ru-RU" sz="1600" dirty="0" smtClean="0"/>
              <a:t>дно </a:t>
            </a:r>
            <a:r>
              <a:rPr lang="ru-RU" sz="1600" dirty="0" smtClean="0"/>
              <a:t>из наиболее распространенных среди насекомоядных растений. Растут они по всему миру и насчитывают около 100 видов, большая часть которых обитает в Австралии и Новой Зеландии</a:t>
            </a:r>
            <a:r>
              <a:rPr lang="ru-RU" sz="1600" dirty="0" smtClean="0"/>
              <a:t>.</a:t>
            </a:r>
          </a:p>
          <a:p>
            <a:pPr algn="ctr"/>
            <a:r>
              <a:rPr lang="ru-RU" sz="1600" dirty="0" smtClean="0"/>
              <a:t>Ловчие листья этого растения </a:t>
            </a:r>
            <a:r>
              <a:rPr lang="ru-RU" sz="1600" dirty="0" smtClean="0"/>
              <a:t>покрыты </a:t>
            </a:r>
            <a:r>
              <a:rPr lang="ru-RU" sz="1600" dirty="0" smtClean="0"/>
              <a:t>многочисленными </a:t>
            </a:r>
            <a:r>
              <a:rPr lang="ru-RU" sz="1600" dirty="0" smtClean="0"/>
              <a:t>волосками</a:t>
            </a:r>
            <a:r>
              <a:rPr lang="ru-RU" sz="1600" dirty="0" smtClean="0"/>
              <a:t>, а на кончике каждого из них </a:t>
            </a:r>
            <a:r>
              <a:rPr lang="ru-RU" sz="1600" dirty="0" smtClean="0"/>
              <a:t>—капелька </a:t>
            </a:r>
            <a:r>
              <a:rPr lang="ru-RU" sz="1600" dirty="0" smtClean="0"/>
              <a:t>клейкой жидкости, привлекающая внимание потенциальной жертвы.</a:t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500174"/>
            <a:ext cx="642942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dirty="0" smtClean="0"/>
              <a:t>В мире флоры встречаются экземпляры со странностями…</a:t>
            </a:r>
          </a:p>
          <a:p>
            <a:pPr algn="ctr">
              <a:lnSpc>
                <a:spcPct val="200000"/>
              </a:lnSpc>
            </a:pPr>
            <a:r>
              <a:rPr lang="ru-RU" dirty="0" smtClean="0"/>
              <a:t>И никакие проделки злого человеческого гения по части селекции и скрещивания растений не могут сравниться с самой природой, вытворяющей</a:t>
            </a:r>
          </a:p>
          <a:p>
            <a:pPr algn="ctr">
              <a:lnSpc>
                <a:spcPct val="200000"/>
              </a:lnSpc>
            </a:pPr>
            <a:r>
              <a:rPr lang="ru-RU" dirty="0" smtClean="0"/>
              <a:t>НАСТОЯЩИЕ ЧУДЕСА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Самый большой цветок в мире</a:t>
            </a:r>
            <a:endParaRPr lang="ru-RU" dirty="0"/>
          </a:p>
        </p:txBody>
      </p:sp>
      <p:pic>
        <p:nvPicPr>
          <p:cNvPr id="3" name="Рисунок 2" descr="Вот это  - Раффлезия Арнольди - паразитическое растение с самыми крупными в мире цветами, но полностью лишенное листьев, стебля и корней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364333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Цветок раффлезии в бутоне похож на кочан капусты, а в раскрытом виде достигает 1 метра в диаметре и весит 4-6 килограмм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929066"/>
            <a:ext cx="3976682" cy="268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00562" y="1571612"/>
            <a:ext cx="33575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РАФФЛЕЗИЯ АРНОЛЬДИ</a:t>
            </a:r>
          </a:p>
          <a:p>
            <a:pPr algn="ctr"/>
            <a:r>
              <a:rPr lang="ru-RU" dirty="0" smtClean="0"/>
              <a:t>Цветок раффлезии в бутоне похож на кочан капусты, а в раскрытом виде достигает </a:t>
            </a:r>
            <a:r>
              <a:rPr lang="ru-RU" dirty="0" smtClean="0"/>
              <a:t>1-2 </a:t>
            </a:r>
            <a:r>
              <a:rPr lang="ru-RU" dirty="0" smtClean="0"/>
              <a:t>метра в диаметре и весит 4-6 килограмм.</a:t>
            </a:r>
          </a:p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4357694"/>
            <a:ext cx="4143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Но полюбоваться этим цветком не удастся - мало того, что он не очень красив, так еще и издает неприятный запах гниющего мяса.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АМОРФОФАЛУС ГИГАНТСКИЙ</a:t>
            </a:r>
            <a:endParaRPr lang="ru-RU" dirty="0"/>
          </a:p>
        </p:txBody>
      </p:sp>
      <p:pic>
        <p:nvPicPr>
          <p:cNvPr id="3" name="Рисунок 2" descr="http://xage.ru/media/uploads/2009/12/samyie-neobyichnyie-rasteniya-mira/samyie-neobyichnyie-rasteniya-mira_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71678"/>
            <a:ext cx="428625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929190" y="1785926"/>
            <a:ext cx="31432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Гигантское растение, чьи цветы - на втором месте по величине в мире (после раффлезии). Запах этого растения просто отвратителен - </a:t>
            </a:r>
            <a:r>
              <a:rPr lang="ru-RU" dirty="0" smtClean="0"/>
              <a:t>обычно </a:t>
            </a:r>
            <a:r>
              <a:rPr lang="ru-RU" dirty="0" smtClean="0"/>
              <a:t>его сравнивают с запахом тухлых яиц, испорченной рыбы или мяса. </a:t>
            </a:r>
            <a:endParaRPr lang="ru-RU" dirty="0" smtClean="0"/>
          </a:p>
          <a:p>
            <a:r>
              <a:rPr lang="ru-RU" dirty="0" smtClean="0"/>
              <a:t>Растение живет около 40 лет и за это время цветет лишь пару раз.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ГИДНОРА АФРИКАНСКАЯ</a:t>
            </a:r>
            <a:endParaRPr lang="ru-RU" dirty="0"/>
          </a:p>
        </p:txBody>
      </p:sp>
      <p:pic>
        <p:nvPicPr>
          <p:cNvPr id="3" name="Рисунок 2" descr="Все тело растения  состоит из одного только цветка или из соцветия, так как вегетативная часть его находится внутри корня или ветви хозяина и не видна снаруж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71612"/>
            <a:ext cx="3452820" cy="4662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071934" y="1643050"/>
            <a:ext cx="39290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Насекомоядный </a:t>
            </a:r>
            <a:r>
              <a:rPr lang="ru-RU" dirty="0" smtClean="0"/>
              <a:t>цветок и паразит, растущий в пустынях Южной </a:t>
            </a:r>
            <a:r>
              <a:rPr lang="ru-RU" dirty="0" smtClean="0"/>
              <a:t>Африки.</a:t>
            </a:r>
          </a:p>
          <a:p>
            <a:pPr algn="ctr"/>
            <a:r>
              <a:rPr lang="ru-RU" dirty="0" smtClean="0"/>
              <a:t>Все тело растения состоит из одного только цветка или из соцветия, так как вегетативная часть его находится внутри корня или ветви хозяина и не видна снаружи.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Самая большая кувшинка в мире</a:t>
            </a:r>
            <a:endParaRPr lang="ru-RU" dirty="0"/>
          </a:p>
        </p:txBody>
      </p:sp>
      <p:pic>
        <p:nvPicPr>
          <p:cNvPr id="3" name="Рисунок 2" descr="Витория Реги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71612"/>
            <a:ext cx="392909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Самые необычные и странные растения мира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3929066"/>
            <a:ext cx="350046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29124" y="1571612"/>
            <a:ext cx="35004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ВИКТОРИЯ РЕГИЯ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Диаметр ее листа может достигать 2 метров, при этом он может выдержать груз, весом до 50 килограммов.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4429132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Огромные цветки кувшинки при цветении способны менять свой цвет – от белого до красно-фиолетового.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Очень странное растение</a:t>
            </a:r>
            <a:endParaRPr lang="ru-RU" dirty="0"/>
          </a:p>
        </p:txBody>
      </p:sp>
      <p:pic>
        <p:nvPicPr>
          <p:cNvPr id="3" name="Рисунок 2" descr="http://xage.ru/media/uploads/2009/12/samyie-neobyichnyie-rasteniya-mira/samyie-neobyichnyie-rasteniya-mira_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1643050"/>
            <a:ext cx="385765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596" y="1571612"/>
            <a:ext cx="39290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ВЕЛЬВИЧИЯ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Все дело в том, что на поверхности это растение представлено всего двумя листьями</a:t>
            </a:r>
            <a:r>
              <a:rPr lang="ru-RU" dirty="0" smtClean="0"/>
              <a:t>.</a:t>
            </a:r>
            <a:r>
              <a:rPr lang="ru-RU" dirty="0" smtClean="0"/>
              <a:t> Длина каждого листа составляет примерно 2-4 </a:t>
            </a:r>
            <a:r>
              <a:rPr lang="ru-RU" dirty="0" smtClean="0"/>
              <a:t>метра (иногда </a:t>
            </a:r>
            <a:r>
              <a:rPr lang="ru-RU" dirty="0" smtClean="0"/>
              <a:t>до восьми </a:t>
            </a:r>
            <a:r>
              <a:rPr lang="ru-RU" dirty="0" smtClean="0"/>
              <a:t>метров).</a:t>
            </a:r>
            <a:r>
              <a:rPr lang="ru-RU" dirty="0" smtClean="0"/>
              <a:t> </a:t>
            </a:r>
            <a:r>
              <a:rPr lang="ru-RU" dirty="0" smtClean="0"/>
              <a:t>Растет </a:t>
            </a:r>
            <a:r>
              <a:rPr lang="ru-RU" dirty="0" smtClean="0"/>
              <a:t>в Намибии, а основным источником влаги для нее служит </a:t>
            </a:r>
            <a:r>
              <a:rPr lang="ru-RU" dirty="0" smtClean="0"/>
              <a:t>туман. Без </a:t>
            </a:r>
            <a:r>
              <a:rPr lang="ru-RU" dirty="0" smtClean="0"/>
              <a:t>дождей она может жить до пяти </a:t>
            </a:r>
            <a:r>
              <a:rPr lang="ru-RU" dirty="0" smtClean="0"/>
              <a:t>лет. Живет это растение </a:t>
            </a:r>
            <a:r>
              <a:rPr lang="ru-RU" dirty="0" smtClean="0"/>
              <a:t>от 400 до </a:t>
            </a:r>
            <a:r>
              <a:rPr lang="ru-RU" dirty="0" smtClean="0"/>
              <a:t>1500 </a:t>
            </a:r>
            <a:r>
              <a:rPr lang="ru-RU" dirty="0" smtClean="0"/>
              <a:t>лет. Говорят, что побеги (спорангии) вельвичии довольно вкусны, если их запечь в костре. 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ВЕНЕРИНА МУХОЛОВКА</a:t>
            </a:r>
            <a:endParaRPr lang="ru-RU" dirty="0"/>
          </a:p>
        </p:txBody>
      </p:sp>
      <p:pic>
        <p:nvPicPr>
          <p:cNvPr id="3" name="Рисунок 2" descr="http://xage.ru/media/uploads/2009/12/samyie-neobyichnyie-rasteniya-mira/samyie-neobyichnyie-rasteniya-mira_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500174"/>
            <a:ext cx="428625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71472" y="4714884"/>
            <a:ext cx="75009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растение давно уже стало главным героем разных мультиков о насекомых. Дело в том, что это насекомоядное растение, которое добывает пропитание при помощи специальных капканов. Стоит только мухе или другому насекомому сесть на привлекательно пахнущий и блестящий капкан, как тот захлопывается менее, чем за </a:t>
            </a:r>
            <a:r>
              <a:rPr lang="ru-RU" dirty="0" smtClean="0"/>
              <a:t>секунду.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 smtClean="0"/>
              <a:t>                баобаб</a:t>
            </a:r>
            <a:endParaRPr lang="ru-RU" dirty="0"/>
          </a:p>
        </p:txBody>
      </p:sp>
      <p:pic>
        <p:nvPicPr>
          <p:cNvPr id="3" name="Рисунок 2" descr="http://xage.ru/media/uploads/2009/12/samyie-neobyichnyie-rasteniya-mira/samyie-neobyichnyie-rasteniya-mira_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3214710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143372" y="1928802"/>
            <a:ext cx="364333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dirty="0" smtClean="0"/>
              <a:t>Всего существует около восьми видов </a:t>
            </a:r>
            <a:r>
              <a:rPr lang="ru-RU" dirty="0" smtClean="0"/>
              <a:t>баобабов. </a:t>
            </a:r>
            <a:r>
              <a:rPr lang="ru-RU" dirty="0" smtClean="0"/>
              <a:t>В</a:t>
            </a:r>
            <a:r>
              <a:rPr lang="ru-RU" dirty="0" smtClean="0"/>
              <a:t>стречаются </a:t>
            </a:r>
            <a:r>
              <a:rPr lang="ru-RU" dirty="0" smtClean="0"/>
              <a:t>они на </a:t>
            </a:r>
            <a:r>
              <a:rPr lang="ru-RU" dirty="0" smtClean="0"/>
              <a:t>Мадагаскаре, </a:t>
            </a:r>
            <a:r>
              <a:rPr lang="ru-RU" dirty="0" smtClean="0"/>
              <a:t>Африке и Австралии. Взрослое дерево способно запасти до 300 литров воды, живут они до 500 </a:t>
            </a:r>
            <a:r>
              <a:rPr lang="ru-RU" dirty="0" smtClean="0"/>
              <a:t>лет.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138</TotalTime>
  <Words>548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Необычные  растения</vt:lpstr>
      <vt:lpstr>Слайд 2</vt:lpstr>
      <vt:lpstr>Самый большой цветок в мире</vt:lpstr>
      <vt:lpstr>АМОРФОФАЛУС ГИГАНТСКИЙ</vt:lpstr>
      <vt:lpstr>ГИДНОРА АФРИКАНСКАЯ</vt:lpstr>
      <vt:lpstr>Самая большая кувшинка в мире</vt:lpstr>
      <vt:lpstr>Очень странное растение</vt:lpstr>
      <vt:lpstr>ВЕНЕРИНА МУХОЛОВКА</vt:lpstr>
      <vt:lpstr>                 баобаб</vt:lpstr>
      <vt:lpstr>Драконово дерево</vt:lpstr>
      <vt:lpstr>Хлебное дерево</vt:lpstr>
      <vt:lpstr>Самое крупное хищное растение</vt:lpstr>
      <vt:lpstr>РОСЯнка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Необычные  растения</dc:title>
  <dc:creator>Павел</dc:creator>
  <cp:lastModifiedBy>Павел</cp:lastModifiedBy>
  <cp:revision>17</cp:revision>
  <dcterms:created xsi:type="dcterms:W3CDTF">2014-01-20T15:58:42Z</dcterms:created>
  <dcterms:modified xsi:type="dcterms:W3CDTF">2014-01-20T18:28:30Z</dcterms:modified>
</cp:coreProperties>
</file>