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sldIdLst>
    <p:sldId id="256" r:id="rId3"/>
    <p:sldId id="257" r:id="rId4"/>
    <p:sldId id="288" r:id="rId5"/>
    <p:sldId id="258" r:id="rId6"/>
    <p:sldId id="289" r:id="rId7"/>
    <p:sldId id="276" r:id="rId8"/>
    <p:sldId id="261" r:id="rId9"/>
    <p:sldId id="271" r:id="rId10"/>
    <p:sldId id="290" r:id="rId11"/>
    <p:sldId id="272" r:id="rId12"/>
    <p:sldId id="280" r:id="rId13"/>
    <p:sldId id="259" r:id="rId14"/>
    <p:sldId id="265" r:id="rId15"/>
    <p:sldId id="260" r:id="rId16"/>
    <p:sldId id="291" r:id="rId17"/>
    <p:sldId id="264" r:id="rId18"/>
    <p:sldId id="287" r:id="rId19"/>
    <p:sldId id="285" r:id="rId20"/>
    <p:sldId id="281" r:id="rId21"/>
    <p:sldId id="266" r:id="rId22"/>
    <p:sldId id="278" r:id="rId23"/>
    <p:sldId id="277" r:id="rId24"/>
    <p:sldId id="279" r:id="rId25"/>
    <p:sldId id="283" r:id="rId26"/>
    <p:sldId id="263" r:id="rId27"/>
    <p:sldId id="275" r:id="rId28"/>
    <p:sldId id="262" r:id="rId29"/>
    <p:sldId id="286" r:id="rId30"/>
    <p:sldId id="268" r:id="rId31"/>
    <p:sldId id="284" r:id="rId32"/>
    <p:sldId id="273" r:id="rId33"/>
    <p:sldId id="293" r:id="rId34"/>
    <p:sldId id="292" r:id="rId35"/>
    <p:sldId id="295" r:id="rId36"/>
    <p:sldId id="269" r:id="rId37"/>
    <p:sldId id="267" r:id="rId38"/>
    <p:sldId id="270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 advAuto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52;&#1080;&#1083;&#1072;\Documents\&#1064;&#1082;&#1086;&#1083;&#1072;\&#1055;&#1088;&#1077;&#1079;&#1077;&#1085;&#1090;&#1072;&#1094;&#1080;&#1080;\&#1055;&#1088;&#1077;&#1079;&#1077;&#1085;&#1090;&#1072;&#1094;&#1080;&#1080;%20&#1087;&#1086;%20&#1052;&#1061;&#1050;\&#1042;&#1086;&#1081;&#1085;&#1072;%20&#1080;%20&#1084;&#1080;&#1088;\10-prokofiev_war_and_peace_excerpt_from_from_scene_i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52;&#1080;&#1083;&#1072;\Documents\&#1064;&#1082;&#1086;&#1083;&#1072;\&#1055;&#1088;&#1077;&#1079;&#1077;&#1085;&#1090;&#1072;&#1094;&#1080;&#1080;\&#1055;&#1088;&#1077;&#1079;&#1077;&#1085;&#1090;&#1072;&#1094;&#1080;&#1080;%20&#1087;&#1086;%20&#1052;&#1061;&#1050;\&#1042;&#1086;&#1081;&#1085;&#1072;%20&#1080;%20&#1084;&#1080;&#1088;\069_&#1055;&#1088;&#1086;&#1082;&#1086;&#1092;&#1100;&#1077;&#1074;%20-%20&#1042;&#1072;&#1083;&#1100;&#1089;%20(&#1042;&#1086;&#1081;&#1085;&#1072;%20&#1080;%20&#1084;&#1080;&#1088;).mp3" TargetMode="Externa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3352800"/>
            <a:ext cx="7315200" cy="1303338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Роман Л. Н. Толстого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«Война и мир»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в театре и в кино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8839200" cy="914400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Автор: Маликова Ольга Владимировна,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учитель русского языка, литературы и МХК </a:t>
            </a:r>
          </a:p>
          <a:p>
            <a:r>
              <a:rPr lang="ru-RU" i="1" smtClean="0">
                <a:solidFill>
                  <a:srgbClr val="002060"/>
                </a:solidFill>
              </a:rPr>
              <a:t>МБОУ «Социалистическая </a:t>
            </a:r>
            <a:r>
              <a:rPr lang="ru-RU" i="1" dirty="0" smtClean="0">
                <a:solidFill>
                  <a:srgbClr val="002060"/>
                </a:solidFill>
              </a:rPr>
              <a:t>средняя </a:t>
            </a:r>
            <a:r>
              <a:rPr lang="ru-RU" i="1" dirty="0" smtClean="0">
                <a:solidFill>
                  <a:srgbClr val="002060"/>
                </a:solidFill>
              </a:rPr>
              <a:t>школа </a:t>
            </a:r>
            <a:r>
              <a:rPr lang="ru-RU" i="1" dirty="0" smtClean="0">
                <a:solidFill>
                  <a:srgbClr val="002060"/>
                </a:solidFill>
              </a:rPr>
              <a:t>№18»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ила\Desktop\Мое добро\Писатели\Толстой\Ре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2811669" cy="4359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Мила\Desktop\Мое добро\война и мир\ду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2994026" cy="2395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90800" y="6400800"/>
            <a:ext cx="266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b="1" dirty="0" smtClean="0">
                <a:solidFill>
                  <a:srgbClr val="FFFF00"/>
                </a:solidFill>
              </a:rPr>
              <a:t>E-mail</a:t>
            </a:r>
            <a:r>
              <a:rPr lang="ru-RU" sz="1100" b="1" dirty="0" smtClean="0">
                <a:solidFill>
                  <a:srgbClr val="FFFF00"/>
                </a:solidFill>
              </a:rPr>
              <a:t>:</a:t>
            </a:r>
            <a:r>
              <a:rPr lang="en-US" sz="1100" b="1" dirty="0" smtClean="0">
                <a:solidFill>
                  <a:srgbClr val="FFFF00"/>
                </a:solidFill>
              </a:rPr>
              <a:t> malikova80@rambler.ru</a:t>
            </a:r>
            <a:endParaRPr lang="ru-RU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52400"/>
            <a:ext cx="4267200" cy="52578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«</a:t>
            </a:r>
            <a:r>
              <a:rPr lang="ru-RU" sz="2400" b="1" dirty="0" smtClean="0">
                <a:solidFill>
                  <a:srgbClr val="002060"/>
                </a:solidFill>
              </a:rPr>
              <a:t>В эти дни приняли ясные формы </a:t>
            </a:r>
            <a:r>
              <a:rPr lang="ru-RU" sz="2400" b="1" dirty="0" err="1" smtClean="0">
                <a:solidFill>
                  <a:srgbClr val="002060"/>
                </a:solidFill>
              </a:rPr>
              <a:t>бродив-шие</a:t>
            </a:r>
            <a:r>
              <a:rPr lang="ru-RU" sz="2400" b="1" dirty="0" smtClean="0">
                <a:solidFill>
                  <a:srgbClr val="002060"/>
                </a:solidFill>
              </a:rPr>
              <a:t> у меня мысли написать оперу на сюжет романа Толстого «Война и мир». Как-то по-особенному близки стали страницы, повествующие о борьбе русского народа с полчищами Наполеона в 1812 году и об изгнании наполеоновской армии с русской земли».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С. С. Прокофьев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Мила\Desktop\Мое добро\война и мир\прокофь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8" y="152400"/>
            <a:ext cx="4390645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002060"/>
                </a:solidFill>
              </a:rPr>
              <a:t>В опере представлены и картины дворянского быта, и эпизоды Отечественной войны 1812 года.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Мила\Desktop\Мое добро\война и мир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8686800" cy="369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</p:spPr>
        <p:txBody>
          <a:bodyPr/>
          <a:lstStyle/>
          <a:p>
            <a:r>
              <a:rPr lang="ru-RU" sz="2400" dirty="0" smtClean="0"/>
              <a:t>      </a:t>
            </a:r>
            <a:r>
              <a:rPr lang="ru-RU" sz="2400" i="1" dirty="0" smtClean="0">
                <a:solidFill>
                  <a:srgbClr val="002060"/>
                </a:solidFill>
              </a:rPr>
              <a:t>«Появилась опера «Война и мир». Событие из ряда вон выходящее! Опера по роману Толстого! Это казалось невозможным. Но поскольку за это взялся Прокофьев, приходилось верить». </a:t>
            </a:r>
            <a:r>
              <a:rPr lang="ru-RU" sz="2400" dirty="0" smtClean="0">
                <a:solidFill>
                  <a:srgbClr val="002060"/>
                </a:solidFill>
              </a:rPr>
              <a:t>               С. Рихтер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ила\Desktop\Мое добро\война и мир\warpe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5952"/>
            <a:ext cx="9144000" cy="248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" y="46482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</a:rPr>
              <a:t>Мы услыхали великолепную работу замечательного композитора С. С. Прокофьева. Его от души можно поздравить  с большой удачей».</a:t>
            </a:r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rgbClr val="002060"/>
                </a:solidFill>
              </a:rPr>
              <a:t>Д. Шостакович.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              «Война и мир»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   на сцене Большого театра.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Мила\Desktop\Мое добро\война и мир\большой теа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752600"/>
            <a:ext cx="4953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7" name="Picture 1" descr="C:\Users\Мила\Desktop\Мое добро\война и мир\586bc4b75e4d125f03577f6d06b81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3429000" cy="3409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620000" cy="1219200"/>
          </a:xfrm>
        </p:spPr>
        <p:txBody>
          <a:bodyPr/>
          <a:lstStyle/>
          <a:p>
            <a:r>
              <a:rPr lang="ru-RU" sz="3600" dirty="0" smtClean="0"/>
              <a:t>          </a:t>
            </a:r>
            <a:r>
              <a:rPr lang="ru-RU" sz="3200" dirty="0" smtClean="0">
                <a:solidFill>
                  <a:srgbClr val="FFFF00"/>
                </a:solidFill>
              </a:rPr>
              <a:t>Екатерина </a:t>
            </a:r>
            <a:r>
              <a:rPr lang="ru-RU" sz="3200" dirty="0" err="1" smtClean="0">
                <a:solidFill>
                  <a:srgbClr val="FFFF00"/>
                </a:solidFill>
              </a:rPr>
              <a:t>Щербаченко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     в роли Наташи Ростовой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Мила\Desktop\Мое добро\война и мир\БТ Екат Щербач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85606"/>
            <a:ext cx="7315200" cy="5572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Известная оперная певица Анна Нетребко исполняет партию Наташи Ростовой, Метрополитен-опера, Нью-Йорк.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Мила\Desktop\Мое добро\Города\Метрополитен-опер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0764">
            <a:off x="371429" y="2089028"/>
            <a:ext cx="4819651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F:\0b9587fd579c71c3af28aa1dd058a5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92275"/>
            <a:ext cx="4860925" cy="486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10-prokofiev_war_and_peace_excerpt_from_from_scene_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ла\Desktop\Мое добро\война и мир\Vera-Karal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4267200" cy="6187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0"/>
            <a:ext cx="4876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Первая попытка экранизации романа Льва Толстого была предпринята еще в 1915 г. Фильм снимали В.Гардин и Я. Протазанов. Это была черно-белая немая лента, которая, к сожалению, не сохранилась. 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В этом же 1915 г. появился фильм "Наташа Ростова", поставленный П.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Чардыниным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Лента также не сохранилась до наших дней, но известно, что Наташу Ростову в ней сыграла актриса и балерина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Вера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Каралли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Третий фильм "Война и мир" режиссера А.Каменского так и не увидел экрана.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800600" cy="1219200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Одри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Хепберн</a:t>
            </a:r>
            <a:r>
              <a:rPr lang="ru-RU" sz="3200" dirty="0" smtClean="0">
                <a:solidFill>
                  <a:srgbClr val="FFFF00"/>
                </a:solidFill>
              </a:rPr>
              <a:t> в роли Наташи Ростовой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Мила\Desktop\Мое добро\война и мир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-381000"/>
            <a:ext cx="2362200" cy="337457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2" descr="C:\Users\Мила\Desktop\Мое добро\война и мир\хепберн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96014" cy="5142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795349"/>
            <a:ext cx="4572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1956 году американцы во главе с режиссером Питером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Йейтсом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сняли свой вариант "Войны и мира". В этой киноверсии романа снялись одни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из самых известных актеров Голливуда его золотых времен.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 Black" pitchFamily="34" charset="0"/>
              </a:rPr>
              <a:t>Американская драма была номинирована на "Оскар" в 1957 году, но так и не получила заветную статуэтку.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   «За Толстого нельзя приниматься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с холодным сердцем».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                             С. Ф. Бондарчук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8382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Через сто лет после появления романа «Война и мир» к нему обратились отечественные кинематографисты.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C:\Users\Мила\Desktop\Мое добро\война и мир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52700"/>
            <a:ext cx="8610600" cy="4305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6764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    Сергей Бондарчук рассказывал:</a:t>
            </a:r>
            <a:r>
              <a:rPr lang="ru-RU" sz="3200" dirty="0" smtClean="0"/>
              <a:t>           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800" b="0" dirty="0" smtClean="0">
                <a:solidFill>
                  <a:srgbClr val="002060"/>
                </a:solidFill>
              </a:rPr>
              <a:t>«Работая над сценарием картины «Война и мир», я проштудировал с карандашом в руках, </a:t>
            </a:r>
            <a:endParaRPr lang="ru-RU" sz="2800" b="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524000"/>
            <a:ext cx="4572000" cy="50292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делая выписки, десятки томов: </a:t>
            </a:r>
            <a:r>
              <a:rPr lang="ru-RU" sz="2800" dirty="0" err="1" smtClean="0">
                <a:solidFill>
                  <a:srgbClr val="002060"/>
                </a:solidFill>
              </a:rPr>
              <a:t>литературо-ведческие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исследо-вания</a:t>
            </a:r>
            <a:r>
              <a:rPr lang="ru-RU" sz="2800" dirty="0" smtClean="0">
                <a:solidFill>
                  <a:srgbClr val="002060"/>
                </a:solidFill>
              </a:rPr>
              <a:t>, переписку Толстого, военные источники, книги, известные только специалистам. И это все для того, чтобы понять, как, какими путями развивалась мысль Толстого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Мила\Desktop\Мое добро\война и мир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737742" cy="399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62400"/>
            <a:ext cx="8458200" cy="2590800"/>
          </a:xfrm>
        </p:spPr>
        <p:txBody>
          <a:bodyPr/>
          <a:lstStyle/>
          <a:p>
            <a:r>
              <a:rPr lang="ru-RU" sz="2800" dirty="0" smtClean="0"/>
              <a:t>     </a:t>
            </a:r>
            <a:r>
              <a:rPr lang="ru-RU" sz="2800" i="1" dirty="0" smtClean="0">
                <a:solidFill>
                  <a:srgbClr val="FFFF00"/>
                </a:solidFill>
              </a:rPr>
              <a:t>«Книги имеют свою судьбу сообразно тому, как их принимает читатель…», </a:t>
            </a:r>
            <a:r>
              <a:rPr lang="ru-RU" sz="2800" dirty="0" smtClean="0">
                <a:solidFill>
                  <a:srgbClr val="002060"/>
                </a:solidFill>
              </a:rPr>
              <a:t>- эти слова дошли до нас из далекого третьего века, и принадлежат они римскому писателю </a:t>
            </a:r>
            <a:r>
              <a:rPr lang="ru-RU" sz="2800" dirty="0" err="1" smtClean="0">
                <a:solidFill>
                  <a:srgbClr val="002060"/>
                </a:solidFill>
              </a:rPr>
              <a:t>Теренциану</a:t>
            </a:r>
            <a:r>
              <a:rPr lang="ru-RU" sz="2800" dirty="0" smtClean="0">
                <a:solidFill>
                  <a:srgbClr val="002060"/>
                </a:solidFill>
              </a:rPr>
              <a:t> Мавру.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ила\Desktop\Мое добро\война и мир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"/>
            <a:ext cx="2601189" cy="2513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:\Users\Мила\Desktop\Мое добро\война и мир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39890">
            <a:off x="1295400" y="228600"/>
            <a:ext cx="2133600" cy="2830286"/>
          </a:xfrm>
          <a:prstGeom prst="rect">
            <a:avLst/>
          </a:prstGeom>
          <a:noFill/>
        </p:spPr>
      </p:pic>
      <p:pic>
        <p:nvPicPr>
          <p:cNvPr id="1029" name="Picture 5" descr="C:\Users\Мила\Desktop\Мое добро\война и мир\is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28600"/>
            <a:ext cx="2108942" cy="2889250"/>
          </a:xfrm>
          <a:prstGeom prst="rect">
            <a:avLst/>
          </a:prstGeom>
          <a:noFill/>
        </p:spPr>
      </p:pic>
      <p:pic>
        <p:nvPicPr>
          <p:cNvPr id="1030" name="Picture 6" descr="C:\Users\Мила\Desktop\Мое добро\война и мир\razvoro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1508">
            <a:off x="2343061" y="1072721"/>
            <a:ext cx="4127818" cy="2954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4876800" cy="502920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…Для меня как режиссера…важнее всего было показать, что в Отечественной войне, по словам автора романа, решался вопрос о жизни и смерти отечества».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Мила\Desktop\Мое добро\война и мир\бон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04800"/>
            <a:ext cx="3898900" cy="635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  Сергей Бондарчук сыграл в фильме одну из главных ролей.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429000" cy="51054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«Пьер Безухов, - говорил он, - давно привлекал и в то же время пугал своей сложностью. Ведь именно он несет в себе мироощущение автора, его философию».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Мила\Desktop\Мое добро\война и мир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0"/>
            <a:ext cx="5048654" cy="5100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FFFF00"/>
                </a:solidFill>
              </a:rPr>
              <a:t>Толстовские образы воплощали и уже известные актеры кино, и его дебютанты.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2514600"/>
            <a:ext cx="3962400" cy="3124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600" b="1" dirty="0" smtClean="0">
                <a:solidFill>
                  <a:srgbClr val="002060"/>
                </a:solidFill>
              </a:rPr>
              <a:t>В роли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князя Андрея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-  Вячеслав  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   Тихонов.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Мила\Desktop\Мое добро\война и мир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675092" cy="469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219200"/>
          </a:xfrm>
        </p:spPr>
        <p:txBody>
          <a:bodyPr/>
          <a:lstStyle/>
          <a:p>
            <a:r>
              <a:rPr lang="ru-RU" sz="2400" b="0" dirty="0" smtClean="0"/>
              <a:t>     </a:t>
            </a:r>
            <a:r>
              <a:rPr lang="ru-RU" sz="2400" dirty="0" smtClean="0">
                <a:solidFill>
                  <a:srgbClr val="0070C0"/>
                </a:solidFill>
              </a:rPr>
              <a:t>«Этот актер взял на себя трудную задачу…В скованном лице его угадывается глубина переживания, которую </a:t>
            </a:r>
            <a:r>
              <a:rPr lang="ru-RU" sz="2400" dirty="0" err="1" smtClean="0">
                <a:solidFill>
                  <a:srgbClr val="0070C0"/>
                </a:solidFill>
              </a:rPr>
              <a:t>домышляешь</a:t>
            </a:r>
            <a:r>
              <a:rPr lang="ru-RU" sz="2400" dirty="0" smtClean="0">
                <a:solidFill>
                  <a:srgbClr val="0070C0"/>
                </a:solidFill>
              </a:rPr>
              <a:t> до Толстого»,- </a:t>
            </a:r>
            <a:r>
              <a:rPr lang="ru-RU" sz="2400" i="1" dirty="0" smtClean="0">
                <a:solidFill>
                  <a:srgbClr val="0070C0"/>
                </a:solidFill>
              </a:rPr>
              <a:t>так оценил игру Тихонова известный литературовед Л. Аннинский.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Мила\Desktop\Мое добро\война и мир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467600" cy="507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ила\Desktop\Мое добро\война и мир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39200" cy="5745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1752600"/>
            <a:ext cx="4114800" cy="12192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            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</a:t>
            </a:r>
            <a:r>
              <a:rPr lang="ru-RU" sz="3600" dirty="0" smtClean="0">
                <a:solidFill>
                  <a:srgbClr val="FFFF00"/>
                </a:solidFill>
              </a:rPr>
              <a:t>Людмила  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Савельева 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 в роли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Наташи  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Ростовой.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Это первая роль актрисы в кино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Мила\Desktop\Мое добро\война и мир\savelyeva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343400" cy="6636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Элен</a:t>
            </a:r>
            <a:r>
              <a:rPr lang="ru-RU" sz="3600" dirty="0" smtClean="0">
                <a:solidFill>
                  <a:srgbClr val="FFFF00"/>
                </a:solidFill>
              </a:rPr>
              <a:t> – Ирина </a:t>
            </a:r>
            <a:r>
              <a:rPr lang="ru-RU" sz="3600" dirty="0" err="1" smtClean="0">
                <a:solidFill>
                  <a:srgbClr val="FFFF00"/>
                </a:solidFill>
              </a:rPr>
              <a:t>Скобцева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953000"/>
            <a:ext cx="6019800" cy="1752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Элен</a:t>
            </a:r>
            <a:r>
              <a:rPr lang="ru-RU" b="1" dirty="0" smtClean="0">
                <a:solidFill>
                  <a:srgbClr val="002060"/>
                </a:solidFill>
              </a:rPr>
              <a:t> (И. </a:t>
            </a:r>
            <a:r>
              <a:rPr lang="ru-RU" b="1" dirty="0" err="1" smtClean="0">
                <a:solidFill>
                  <a:srgbClr val="002060"/>
                </a:solidFill>
              </a:rPr>
              <a:t>Скобцева</a:t>
            </a:r>
            <a:r>
              <a:rPr lang="ru-RU" b="1" dirty="0" smtClean="0">
                <a:solidFill>
                  <a:srgbClr val="002060"/>
                </a:solidFill>
              </a:rPr>
              <a:t>), Анатоль (В. </a:t>
            </a:r>
            <a:r>
              <a:rPr lang="ru-RU" b="1" dirty="0" err="1" smtClean="0">
                <a:solidFill>
                  <a:srgbClr val="002060"/>
                </a:solidFill>
              </a:rPr>
              <a:t>Лановой</a:t>
            </a:r>
            <a:r>
              <a:rPr lang="ru-RU" b="1" dirty="0" smtClean="0">
                <a:solidFill>
                  <a:srgbClr val="002060"/>
                </a:solidFill>
              </a:rPr>
              <a:t>), Наташа (Л. Савельева).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Мила\Desktop\Мое добро\война и мир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5001596" cy="3419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1" name="Picture 3" descr="C:\Users\Мила\Desktop\Мое добро\война и мир\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421062" cy="5345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0"/>
            <a:ext cx="4191000" cy="12192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        </a:t>
            </a:r>
            <a:r>
              <a:rPr lang="ru-RU" sz="4000" dirty="0" smtClean="0">
                <a:solidFill>
                  <a:srgbClr val="FFFF00"/>
                </a:solidFill>
              </a:rPr>
              <a:t>Роль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    Лизы 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 Болконской 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 исполнила 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 Анастасия 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  Вертинская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Мила\Desktop\Мое добро\война и мир\vertin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071938" cy="6610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Л. Аннинский писал: </a:t>
            </a:r>
            <a:r>
              <a:rPr lang="ru-RU" sz="2800" dirty="0" smtClean="0">
                <a:solidFill>
                  <a:srgbClr val="002060"/>
                </a:solidFill>
              </a:rPr>
              <a:t>«Тема </a:t>
            </a:r>
            <a:r>
              <a:rPr lang="ru-RU" sz="2800" dirty="0" err="1" smtClean="0">
                <a:solidFill>
                  <a:srgbClr val="002060"/>
                </a:solidFill>
              </a:rPr>
              <a:t>киноэпопеи</a:t>
            </a:r>
            <a:r>
              <a:rPr lang="ru-RU" sz="2800" dirty="0" smtClean="0">
                <a:solidFill>
                  <a:srgbClr val="002060"/>
                </a:solidFill>
              </a:rPr>
              <a:t> «Война и мир» не текст Толстого…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Мила\Desktop\Мое добро\война и мир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697912" cy="43489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…</a:t>
            </a:r>
            <a:r>
              <a:rPr lang="ru-RU" sz="2800" dirty="0" smtClean="0">
                <a:solidFill>
                  <a:srgbClr val="002060"/>
                </a:solidFill>
              </a:rPr>
              <a:t>Тема – наше постижение Толстого, наша духовная нужда в Толстом…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Мила\Desktop\Мое добро\война и мир\ох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18310"/>
            <a:ext cx="7342414" cy="5139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4876800" cy="1219200"/>
          </a:xfrm>
        </p:spPr>
        <p:txBody>
          <a:bodyPr/>
          <a:lstStyle/>
          <a:p>
            <a:r>
              <a:rPr lang="ru-RU" sz="2800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Роман Л. Н. Толстого    «Война и мир» представляет собой целую эпоху не только в литературе,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3886200"/>
            <a:ext cx="4800600" cy="2514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но и в изобразительном и театральном искусстве, в музыке, в кинематографе.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ила\Desktop\Мое добро\война и мир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3886200" cy="308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 bwMode="auto">
          <a:xfrm>
            <a:off x="152400" y="3505200"/>
            <a:ext cx="533400" cy="533400"/>
          </a:xfrm>
          <a:prstGeom prst="rect">
            <a:avLst/>
          </a:prstGeom>
          <a:ln w="762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52400" y="4572000"/>
            <a:ext cx="533400" cy="533400"/>
          </a:xfrm>
          <a:prstGeom prst="rect">
            <a:avLst/>
          </a:prstGeom>
          <a:ln w="762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52400" y="4038600"/>
            <a:ext cx="533400" cy="533400"/>
          </a:xfrm>
          <a:prstGeom prst="rect">
            <a:avLst/>
          </a:prstGeom>
          <a:ln w="762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52400" y="5105400"/>
            <a:ext cx="533400" cy="533400"/>
          </a:xfrm>
          <a:prstGeom prst="rect">
            <a:avLst/>
          </a:prstGeom>
          <a:ln w="762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52400" y="5638800"/>
            <a:ext cx="533400" cy="533400"/>
          </a:xfrm>
          <a:prstGeom prst="rect">
            <a:avLst/>
          </a:prstGeom>
          <a:ln w="762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2400" y="2971800"/>
            <a:ext cx="533400" cy="533400"/>
          </a:xfrm>
          <a:prstGeom prst="rect">
            <a:avLst/>
          </a:prstGeom>
          <a:ln w="76200"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 descr="C:\Users\Мила\Desktop\Мое добро\война и мир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799"/>
            <a:ext cx="3048000" cy="398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21920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…Но подлинное чудо…это, конечно, Наташа в исполнении Л. Савельевой. Наташа, к которой, может быть, было больше всего устремлено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524000"/>
            <a:ext cx="3962400" cy="3352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из зрительного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зала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непреклонных 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ожидающих глаз…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Мила\Desktop\Мое добро\война и мир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47339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…Я понимаю, что и Савельева не исчерпала толстовской Наташи. Да ведь это и в принципе неисчерпаемо».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Мила\Desktop\Мое добро\война и мир\савельева люд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84020"/>
            <a:ext cx="7391400" cy="517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21920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       Это до сих пор самый дорогой фильм в истории всего кинематографа: его бюджет опережает и «Клеопатру», и «Титаник».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Картина продана в 117 стран мира.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Мила\Desktop\Мое добро\война и мир\voinaimi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6813135" cy="4860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010400" y="1828800"/>
            <a:ext cx="213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В фильме больше 300 озвученных ролей, а всего в съемках принимали участие 120 тысяч статистов.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       Для съемки Бородинского сражения была </a:t>
            </a:r>
            <a:r>
              <a:rPr lang="ru-RU" sz="2400" b="1" dirty="0" err="1" smtClean="0">
                <a:solidFill>
                  <a:srgbClr val="FFFF00"/>
                </a:solidFill>
              </a:rPr>
              <a:t>исполь-зована</a:t>
            </a:r>
            <a:r>
              <a:rPr lang="ru-RU" sz="2400" b="1" dirty="0" smtClean="0">
                <a:solidFill>
                  <a:srgbClr val="FFFF00"/>
                </a:solidFill>
              </a:rPr>
              <a:t> гигантская массовка - 120 тысяч солдат. Эту цифру занесли в Книгу рекордов </a:t>
            </a:r>
            <a:r>
              <a:rPr lang="ru-RU" sz="2400" b="1" dirty="0" err="1" smtClean="0">
                <a:solidFill>
                  <a:srgbClr val="FFFF00"/>
                </a:solidFill>
              </a:rPr>
              <a:t>Гиннесса</a:t>
            </a:r>
            <a:r>
              <a:rPr lang="ru-RU" sz="2400" b="1" dirty="0" smtClean="0">
                <a:solidFill>
                  <a:srgbClr val="FFFF00"/>
                </a:solidFill>
              </a:rPr>
              <a:t>. Специально для "Войны и мира" был создан кавалерийский полк,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Мила\Desktop\Мое добро\война и мир\voinaimi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6640286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81800" y="1600200"/>
            <a:ext cx="236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который впоследствии стали называть "актерским" - на его счету более девятисот фильмов. </a:t>
            </a:r>
            <a:endParaRPr lang="ru-RU" sz="24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ru-RU" sz="2400" dirty="0" smtClean="0">
                <a:solidFill>
                  <a:srgbClr val="FFFF00"/>
                </a:solidFill>
              </a:rPr>
              <a:t>      У каждого "солдата" были оружие и исторический костюм, которые воспроизводили по частной коллекции оловянных солдатиков. На "бой" израсходовали 23 тонны взрывчатки и 40 тысяч литров керосина.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1" name="Picture 3" descr="C:\Users\Мила\Desktop\Мое добро\война и мир\p18_vo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912616" cy="4906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19200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     В 2007 г. вышел Новый 4-серийный телефильм "Война и мир». Снял ленту румынский режиссер Роберт </a:t>
            </a:r>
            <a:r>
              <a:rPr lang="ru-RU" sz="2000" dirty="0" err="1" smtClean="0">
                <a:solidFill>
                  <a:srgbClr val="002060"/>
                </a:solidFill>
              </a:rPr>
              <a:t>Дорнгейм</a:t>
            </a:r>
            <a:r>
              <a:rPr lang="ru-RU" sz="2000" dirty="0" smtClean="0">
                <a:solidFill>
                  <a:srgbClr val="002060"/>
                </a:solidFill>
              </a:rPr>
              <a:t>. Фильм – совместное производство таких стран, как Россия, Италия, Англия, Франция, Польша и Испания.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Мила\Desktop\Мое добро\война и мир\ев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409689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ила\Desktop\Мое добро\война и мир\иль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7719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Users\Мила\Desktop\Мое добро\война и мир\иса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05200"/>
            <a:ext cx="2057400" cy="2757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Мила\Desktop\Мое добро\война и мир\костол 2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371600"/>
            <a:ext cx="2675863" cy="343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4114800"/>
            <a:ext cx="329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Владимир Ильин (Кутузов)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4600" y="50292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Игорь </a:t>
            </a:r>
            <a:r>
              <a:rPr lang="ru-RU" b="1" dirty="0" err="1" smtClean="0">
                <a:solidFill>
                  <a:srgbClr val="002060"/>
                </a:solidFill>
              </a:rPr>
              <a:t>Костолевский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(Александр I)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5600" y="6248400"/>
            <a:ext cx="415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Дмитрий Исаев (Николай Ростов)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86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  <a:r>
              <a:rPr lang="ru-RU" sz="3200" b="1" dirty="0" smtClean="0">
                <a:solidFill>
                  <a:srgbClr val="FFFF00"/>
                </a:solidFill>
              </a:rPr>
              <a:t>На роли главных героев каждая телекомпания пригласила своих звезд.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FFFF00"/>
                </a:solidFill>
              </a:rPr>
              <a:t>Наташу Ростову сыграла француженка  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                   </a:t>
            </a:r>
            <a:r>
              <a:rPr lang="ru-RU" sz="3200" dirty="0" err="1" smtClean="0">
                <a:solidFill>
                  <a:srgbClr val="FFFF00"/>
                </a:solidFill>
              </a:rPr>
              <a:t>Клеменс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Поэзи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Мила\Desktop\Мое добро\война и мир\поэз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620241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2743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А какие постановки романа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«Война и мир» видели вы?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Поделитесь своими впечатлениями.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Мила\Desktop\Мое добро\война и мир\Voyna_i_mi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4054729" cy="2815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ила\Desktop\Мое добро\война и мир\voinaimi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16826">
            <a:off x="2502632" y="3997908"/>
            <a:ext cx="3275913" cy="229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Мила\Desktop\Мое добро\война и мир\bolshoy-new_war-and-pe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057400"/>
            <a:ext cx="2857500" cy="430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ru-RU" sz="2800" dirty="0" smtClean="0"/>
              <a:t>      </a:t>
            </a:r>
            <a:r>
              <a:rPr lang="ru-RU" sz="2800" b="0" dirty="0" smtClean="0">
                <a:solidFill>
                  <a:srgbClr val="002060"/>
                </a:solidFill>
              </a:rPr>
              <a:t>Произведение многоплановое, с большим количеством батальных и массовых сцен. Уже одно это затрудняет его сценическую интерпретацию.</a:t>
            </a:r>
            <a:endParaRPr lang="ru-RU" sz="2800" b="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ила\Desktop\Мое добро\война и мир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2415549" cy="4637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Мила\Desktop\Мое добро\война и мир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614" y="2057400"/>
            <a:ext cx="614112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70C0"/>
                </a:solidFill>
              </a:rPr>
              <a:t>Авторы различных драматических постановок прослеживают, как правило, какую-либо одну сюжетную линию.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ила\Desktop\Мое добро\война и мир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03073"/>
            <a:ext cx="2688336" cy="3054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Мила\Desktop\Мое добро\война и мир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3303079" cy="4455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C:\Users\Мила\Desktop\Мое добро\война и мир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01254">
            <a:off x="4815001" y="1985184"/>
            <a:ext cx="2802907" cy="172846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   «Война и мир» Начало романа» в Мастерской Петра Фоменко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4876800" cy="4800600"/>
          </a:xfrm>
        </p:spPr>
        <p:txBody>
          <a:bodyPr/>
          <a:lstStyle/>
          <a:p>
            <a:pPr indent="34290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спектакль вошли три сцены из самого начала романа. Имеет место пролог - монолог Пьера о волнующихся и передвигающихся народах, о битвах. Спектакль складывается из сцен, в которых актеры "Мастерской..." играют по нескольку ролей - именно так подчеркивается принцип чтения. </a:t>
            </a:r>
          </a:p>
          <a:p>
            <a:pPr indent="342900"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Мила\Desktop\Мое добро\война и мир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715668"/>
            <a:ext cx="3352800" cy="514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971800"/>
            <a:ext cx="4343400" cy="83820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Наташа Ростова –   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Полина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</a:t>
            </a:r>
            <a:r>
              <a:rPr lang="ru-RU" sz="3600" dirty="0" err="1" smtClean="0">
                <a:solidFill>
                  <a:srgbClr val="FFFF00"/>
                </a:solidFill>
              </a:rPr>
              <a:t>Агуреева</a:t>
            </a:r>
            <a:r>
              <a:rPr lang="ru-RU" sz="3600" dirty="0" smtClean="0">
                <a:solidFill>
                  <a:srgbClr val="FFFF00"/>
                </a:solidFill>
              </a:rPr>
              <a:t>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Соня –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  Ксения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     </a:t>
            </a:r>
            <a:r>
              <a:rPr lang="ru-RU" sz="3600" dirty="0" err="1" smtClean="0">
                <a:solidFill>
                  <a:srgbClr val="FFFF00"/>
                </a:solidFill>
              </a:rPr>
              <a:t>Кутепова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Мила\Desktop\Мое добро\война и мир\агуреева - рост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174" y="304800"/>
            <a:ext cx="4548060" cy="623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51415" y="152400"/>
            <a:ext cx="4292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«Война и мир» Начало романа» </a:t>
            </a:r>
            <a:endParaRPr lang="ru-RU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800600" cy="990600"/>
          </a:xfrm>
        </p:spPr>
        <p:txBody>
          <a:bodyPr/>
          <a:lstStyle/>
          <a:p>
            <a:r>
              <a:rPr lang="ru-RU" sz="2400" b="0" dirty="0" smtClean="0">
                <a:solidFill>
                  <a:srgbClr val="C00000"/>
                </a:solidFill>
              </a:rPr>
              <a:t>«Война и мир» Начало романа»</a:t>
            </a:r>
            <a:endParaRPr lang="ru-RU" sz="2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2590800"/>
            <a:ext cx="4267200" cy="3200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Пьер Безухов – Андрей Казаков,   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      Соня –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Ксения </a:t>
            </a:r>
            <a:r>
              <a:rPr lang="ru-RU" b="1" dirty="0" err="1" smtClean="0">
                <a:solidFill>
                  <a:srgbClr val="FFFF00"/>
                </a:solidFill>
              </a:rPr>
              <a:t>Кутепова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Мила\Desktop\Мое добро\война и мир\Пьер - казаков ан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1"/>
            <a:ext cx="4173626" cy="6381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     </a:t>
            </a:r>
            <a:r>
              <a:rPr lang="ru-RU" sz="3200" dirty="0" smtClean="0">
                <a:solidFill>
                  <a:srgbClr val="0070C0"/>
                </a:solidFill>
              </a:rPr>
              <a:t>Это великое произведение дало жизнь не только драматическим, но и оперным спектаклям.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Мила\Desktop\mel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9044">
            <a:off x="508411" y="1848933"/>
            <a:ext cx="4728410" cy="4283203"/>
          </a:xfrm>
          <a:prstGeom prst="foldedCorner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57600" y="2057400"/>
            <a:ext cx="5112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</a:t>
            </a:r>
            <a:r>
              <a:rPr lang="ru-RU" sz="4000" b="1" dirty="0" smtClean="0">
                <a:solidFill>
                  <a:srgbClr val="002060"/>
                </a:solidFill>
              </a:rPr>
              <a:t>Замысел такой оперы появился у композитора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С. С. Прокофьева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в 1941 году.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069_Прокофьев - Вальс (Война и мир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30">
  <a:themeElements>
    <a:clrScheme name="Тема Offic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Тема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">
  <a:themeElements>
    <a:clrScheme name="Тема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30</Template>
  <TotalTime>508</TotalTime>
  <Words>1044</Words>
  <Application>Microsoft Office PowerPoint</Application>
  <PresentationFormat>Экран (4:3)</PresentationFormat>
  <Paragraphs>75</Paragraphs>
  <Slides>38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30</vt:lpstr>
      <vt:lpstr>9</vt:lpstr>
      <vt:lpstr>      Роман Л. Н. Толстого    «Война и мир»         в театре и в кино  </vt:lpstr>
      <vt:lpstr>     «Книги имеют свою судьбу сообразно тому, как их принимает читатель…», - эти слова дошли до нас из далекого третьего века, и принадлежат они римскому писателю Теренциану Мавру. </vt:lpstr>
      <vt:lpstr>    Роман Л. Н. Толстого    «Война и мир» представляет собой целую эпоху не только в литературе, </vt:lpstr>
      <vt:lpstr>      Произведение многоплановое, с большим количеством батальных и массовых сцен. Уже одно это затрудняет его сценическую интерпретацию.</vt:lpstr>
      <vt:lpstr>     Авторы различных драматических постановок прослеживают, как правило, какую-либо одну сюжетную линию.</vt:lpstr>
      <vt:lpstr>   «Война и мир» Начало романа» в Мастерской Петра Фоменко</vt:lpstr>
      <vt:lpstr>Наташа Ростова –            Полина       Агуреева,   Соня –          Ксения        Кутепова</vt:lpstr>
      <vt:lpstr>«Война и мир» Начало романа»</vt:lpstr>
      <vt:lpstr>     Это великое произведение дало жизнь не только драматическим, но и оперным спектаклям. </vt:lpstr>
      <vt:lpstr>Презентация PowerPoint</vt:lpstr>
      <vt:lpstr>      В опере представлены и картины дворянского быта, и эпизоды Отечественной войны 1812 года.</vt:lpstr>
      <vt:lpstr>      «Появилась опера «Война и мир». Событие из ряда вон выходящее! Опера по роману Толстого! Это казалось невозможным. Но поскольку за это взялся Прокофьев, приходилось верить».                С. Рихтер</vt:lpstr>
      <vt:lpstr>              «Война и мир»       на сцене Большого театра.</vt:lpstr>
      <vt:lpstr>          Екатерина Щербаченко            в роли Наташи Ростовой</vt:lpstr>
      <vt:lpstr>     Известная оперная певица Анна Нетребко исполняет партию Наташи Ростовой, Метрополитен-опера, Нью-Йорк.</vt:lpstr>
      <vt:lpstr>Презентация PowerPoint</vt:lpstr>
      <vt:lpstr>Одри Хепберн в роли Наташи Ростовой</vt:lpstr>
      <vt:lpstr>   «За Толстого нельзя приниматься  с холодным сердцем».                                     С. Ф. Бондарчук</vt:lpstr>
      <vt:lpstr>    Сергей Бондарчук рассказывал:              «Работая над сценарием картины «Война и мир», я проштудировал с карандашом в руках, </vt:lpstr>
      <vt:lpstr>Презентация PowerPoint</vt:lpstr>
      <vt:lpstr>  Сергей Бондарчук сыграл в фильме одну из главных ролей.</vt:lpstr>
      <vt:lpstr>  Толстовские образы воплощали и уже известные актеры кино, и его дебютанты.</vt:lpstr>
      <vt:lpstr>     «Этот актер взял на себя трудную задачу…В скованном лице его угадывается глубина переживания, которую домышляешь до Толстого»,- так оценил игру Тихонова известный литературовед Л. Аннинский.</vt:lpstr>
      <vt:lpstr>Презентация PowerPoint</vt:lpstr>
      <vt:lpstr>                        Людмила        Савельева           в роли         Наташи          Ростовой.    Это первая роль актрисы в кино.</vt:lpstr>
      <vt:lpstr>Элен – Ирина Скобцева.</vt:lpstr>
      <vt:lpstr>        Роль        Лизы      Болконской      исполнила      Анастасия     Вертинская </vt:lpstr>
      <vt:lpstr>Л. Аннинский писал: «Тема киноэпопеи «Война и мир» не текст Толстого…</vt:lpstr>
      <vt:lpstr>    …Тема – наше постижение Толстого, наша духовная нужда в Толстом…</vt:lpstr>
      <vt:lpstr>…Но подлинное чудо…это, конечно, Наташа в исполнении Л. Савельевой. Наташа, к которой, может быть, было больше всего устремлено </vt:lpstr>
      <vt:lpstr>…Я понимаю, что и Савельева не исчерпала толстовской Наташи. Да ведь это и в принципе неисчерпаемо».</vt:lpstr>
      <vt:lpstr>       Это до сих пор самый дорогой фильм в истории всего кинематографа: его бюджет опережает и «Клеопатру», и «Титаник».  Картина продана в 117 стран мира.  </vt:lpstr>
      <vt:lpstr>Презентация PowerPoint</vt:lpstr>
      <vt:lpstr>      У каждого "солдата" были оружие и исторический костюм, которые воспроизводили по частной коллекции оловянных солдатиков. На "бой" израсходовали 23 тонны взрывчатки и 40 тысяч литров керосина.  </vt:lpstr>
      <vt:lpstr>     В 2007 г. вышел Новый 4-серийный телефильм "Война и мир». Снял ленту румынский режиссер Роберт Дорнгейм. Фильм – совместное производство таких стран, как Россия, Италия, Англия, Франция, Польша и Испания. </vt:lpstr>
      <vt:lpstr>Презентация PowerPoint</vt:lpstr>
      <vt:lpstr>   Наташу Ростову сыграла француженка                        Клеменс Поэзи.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Л. Н. Толстого «Война и мир» в театре и в кино</dc:title>
  <dc:creator>Мила</dc:creator>
  <cp:lastModifiedBy>ольга</cp:lastModifiedBy>
  <cp:revision>60</cp:revision>
  <dcterms:created xsi:type="dcterms:W3CDTF">2009-05-04T15:55:14Z</dcterms:created>
  <dcterms:modified xsi:type="dcterms:W3CDTF">2019-12-09T08:39:23Z</dcterms:modified>
</cp:coreProperties>
</file>