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1" r:id="rId3"/>
    <p:sldId id="262" r:id="rId4"/>
    <p:sldId id="260" r:id="rId5"/>
    <p:sldId id="263" r:id="rId6"/>
    <p:sldId id="264" r:id="rId7"/>
    <p:sldId id="266" r:id="rId8"/>
    <p:sldId id="258" r:id="rId9"/>
    <p:sldId id="271" r:id="rId10"/>
    <p:sldId id="272" r:id="rId11"/>
    <p:sldId id="273" r:id="rId12"/>
    <p:sldId id="276" r:id="rId13"/>
    <p:sldId id="277" r:id="rId14"/>
    <p:sldId id="278" r:id="rId15"/>
    <p:sldId id="274" r:id="rId16"/>
    <p:sldId id="279" r:id="rId17"/>
    <p:sldId id="275" r:id="rId18"/>
    <p:sldId id="27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37310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009FE8-2FC4-40A4-B810-EBEE7FE6ED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719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4140200" y="1052513"/>
            <a:ext cx="5003800" cy="115252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792163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1652588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394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416175"/>
            <a:ext cx="1909762" cy="4035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2416175"/>
            <a:ext cx="5581650" cy="4035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830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139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05403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997200"/>
            <a:ext cx="3744912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997200"/>
            <a:ext cx="3746500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54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630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688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5492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00115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97239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4161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997200"/>
            <a:ext cx="7643812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48" y="1142984"/>
            <a:ext cx="4857752" cy="1071570"/>
          </a:xfrm>
          <a:noFill/>
        </p:spPr>
        <p:txBody>
          <a:bodyPr/>
          <a:lstStyle/>
          <a:p>
            <a:r>
              <a:rPr lang="ru-RU" sz="1800" i="1" dirty="0" smtClean="0"/>
              <a:t>«Формирование  познавательных и регулятивных УУД на уроках английского языка  при использовании электронных форм учебников»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uk-UA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4714884"/>
            <a:ext cx="4214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Артамонова Татьяна Юрьевна, </a:t>
            </a:r>
            <a:endParaRPr lang="en-US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специалист  МКУ «ЦОД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Щекинского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района»,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 МБОУ «Социалистическая средняя школа №18»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8544" y="2643182"/>
            <a:ext cx="6825356" cy="39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андр\Pictures\2 класс -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4750267" cy="345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Users\Александр\Pictures\2 класс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143248"/>
            <a:ext cx="5072098" cy="3562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лександр\Pictures\2 класс-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1800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Александр\Pictures\2 класс-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018594"/>
            <a:ext cx="4557100" cy="3767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лександр\Pictures\2 класс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000660" cy="3278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Users\Александр\Pictures\3- класс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1404" y="2643182"/>
            <a:ext cx="5019751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андр\Pictures\3 класс-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214842" cy="3374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Александр\Pictures\3 класс-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071810"/>
            <a:ext cx="4500594" cy="3237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C:\Users\Александр\Pictures\3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714752"/>
            <a:ext cx="4235072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Александр\Desktop\закладки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5214974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Александр\Desktop\поиск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214686"/>
            <a:ext cx="4929222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андр\Desktop\учебники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71678"/>
            <a:ext cx="7643866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71218-1314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7792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P71218-131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0"/>
            <a:ext cx="2601443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429132"/>
            <a:ext cx="3143272" cy="2330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P71218-132225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4450281"/>
            <a:ext cx="3071802" cy="2407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3" descr="IMG_20170206_1119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571736" y="1928802"/>
            <a:ext cx="4303140" cy="2430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76338" y="2357430"/>
            <a:ext cx="7643812" cy="928694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Снимо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143248"/>
            <a:ext cx="5765480" cy="317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Что такое ЭФУ?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Согласно приказу министерства образования и науки РФ от 18 июля 2016 года №870 каждый учебник в печатной форме, включённый в федеральный перечень, в обязательном порядке сопровождается его представлением в электронной форме (не путать с цифровой копией учебника и электронным приложением к печатному учебнику).</a:t>
            </a:r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2643182"/>
            <a:ext cx="7572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ЭФУ (электронная форма учебника) – это электронное издание, соответствующее по структуре, содержанию и художественному оформлению печатной форме учебника и содержащее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элементы и интерактивные ссылки, расширяющие и дополняющие содержание учебника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нимо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4214818"/>
            <a:ext cx="5500726" cy="2361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Какими знаниями и умениями должен обладать учитель для работы с ЭФУ?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338" y="2997200"/>
            <a:ext cx="7681942" cy="16462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ru-RU" sz="2000" dirty="0" smtClean="0"/>
              <a:t>Для работы с ЭФУ достаточно базовых навыков работы с компьютером (установка программ, работа с основными повседневно используемыми приложениями, работа в сети Интернет).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429132"/>
            <a:ext cx="2747451" cy="2056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Александр\Downloads\8a41ae8c-d4f5-4ceb-b61f-06298dc9a9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429132"/>
            <a:ext cx="3000396" cy="2002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Есть </a:t>
            </a:r>
            <a:r>
              <a:rPr lang="ru-RU" sz="2400" b="1" dirty="0" smtClean="0"/>
              <a:t>ли </a:t>
            </a:r>
            <a:r>
              <a:rPr lang="ru-RU" sz="2400" b="1" dirty="0" smtClean="0"/>
              <a:t>возможность бесплатно скачивать ЭФУ с сайта издательства?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338" y="2643182"/>
            <a:ext cx="7643812" cy="3808418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en-US" sz="1800" dirty="0" smtClean="0"/>
              <a:t>     </a:t>
            </a:r>
            <a:r>
              <a:rPr lang="ru-RU" sz="2000" dirty="0" smtClean="0"/>
              <a:t>Скачать электронную форму учебника с сайта издательства нельзя. ЭФУ – это не электронное приложение. Это отдельный самостоятельный продукт, разработанный в соответствии с требованиями приказа </a:t>
            </a:r>
            <a:r>
              <a:rPr lang="ru-RU" sz="2000" dirty="0" err="1" smtClean="0"/>
              <a:t>Минобрнауки</a:t>
            </a:r>
            <a:r>
              <a:rPr lang="ru-RU" sz="2000" dirty="0" smtClean="0"/>
              <a:t> России №1559 облагаемый ограничениями по авторским правам, препятствующими бесплатному распространению. </a:t>
            </a:r>
          </a:p>
          <a:p>
            <a:pPr>
              <a:buNone/>
            </a:pPr>
            <a:r>
              <a:rPr lang="en-US" sz="2000" dirty="0" smtClean="0"/>
              <a:t>      </a:t>
            </a:r>
            <a:r>
              <a:rPr lang="ru-RU" sz="2000" dirty="0" smtClean="0"/>
              <a:t>ЭФУ можно скачать с сайта в усеченном виде – демоверсию с несколькими параграфами, которые, тем не менее, отражают все преимущества продукта. Ссылка : </a:t>
            </a:r>
            <a:r>
              <a:rPr lang="ru-RU" sz="2000" b="1" dirty="0" smtClean="0"/>
              <a:t>http://efu.drofa.ru/demo/ 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Достаточно ли оснащены школы для использования ЭФУ?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2928934"/>
            <a:ext cx="4643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92893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Содержимое 3" descr="IMG_20170206_1119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596" y="3000372"/>
            <a:ext cx="4286280" cy="2421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IMG_20170206_0955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4357694"/>
            <a:ext cx="4087884" cy="2299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857356" y="1357298"/>
            <a:ext cx="63579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Электронный учебник содержит много информации: видео,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интерактивы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тренажеры. Как сориентироваться в этом разнообразии учителю и детям?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Александр\Pictures\знач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00372"/>
            <a:ext cx="4143404" cy="3486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Снимо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274" y="3571876"/>
            <a:ext cx="5357882" cy="2719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836613"/>
            <a:ext cx="6911975" cy="5614987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" name="Содержимое 4" descr="слайд 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5594" y="23357"/>
            <a:ext cx="7828406" cy="65489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428868"/>
            <a:ext cx="6858048" cy="403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0">
  <a:themeElements>
    <a:clrScheme name="template 6">
      <a:dk1>
        <a:srgbClr val="4D4D4D"/>
      </a:dk1>
      <a:lt1>
        <a:srgbClr val="FFFFFF"/>
      </a:lt1>
      <a:dk2>
        <a:srgbClr val="000000"/>
      </a:dk2>
      <a:lt2>
        <a:srgbClr val="660033"/>
      </a:lt2>
      <a:accent1>
        <a:srgbClr val="CC0099"/>
      </a:accent1>
      <a:accent2>
        <a:srgbClr val="FF9900"/>
      </a:accent2>
      <a:accent3>
        <a:srgbClr val="FFFFFF"/>
      </a:accent3>
      <a:accent4>
        <a:srgbClr val="404040"/>
      </a:accent4>
      <a:accent5>
        <a:srgbClr val="E2AACA"/>
      </a:accent5>
      <a:accent6>
        <a:srgbClr val="E78A00"/>
      </a:accent6>
      <a:hlink>
        <a:srgbClr val="990033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CC3300"/>
        </a:accent1>
        <a:accent2>
          <a:srgbClr val="FF9900"/>
        </a:accent2>
        <a:accent3>
          <a:srgbClr val="FFFFFF"/>
        </a:accent3>
        <a:accent4>
          <a:srgbClr val="404040"/>
        </a:accent4>
        <a:accent5>
          <a:srgbClr val="E2ADAA"/>
        </a:accent5>
        <a:accent6>
          <a:srgbClr val="E78A00"/>
        </a:accent6>
        <a:hlink>
          <a:srgbClr val="FFCC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80808"/>
        </a:dk2>
        <a:lt2>
          <a:srgbClr val="990000"/>
        </a:lt2>
        <a:accent1>
          <a:srgbClr val="FF9900"/>
        </a:accent1>
        <a:accent2>
          <a:srgbClr val="FF9933"/>
        </a:accent2>
        <a:accent3>
          <a:srgbClr val="FFFFFF"/>
        </a:accent3>
        <a:accent4>
          <a:srgbClr val="404040"/>
        </a:accent4>
        <a:accent5>
          <a:srgbClr val="FFCAAA"/>
        </a:accent5>
        <a:accent6>
          <a:srgbClr val="E78A2D"/>
        </a:accent6>
        <a:hlink>
          <a:srgbClr val="FFCC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80808"/>
        </a:dk2>
        <a:lt2>
          <a:srgbClr val="990000"/>
        </a:lt2>
        <a:accent1>
          <a:srgbClr val="FF5050"/>
        </a:accent1>
        <a:accent2>
          <a:srgbClr val="336699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2D5C8A"/>
        </a:accent6>
        <a:hlink>
          <a:srgbClr val="FFCC6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80808"/>
        </a:dk2>
        <a:lt2>
          <a:srgbClr val="336699"/>
        </a:lt2>
        <a:accent1>
          <a:srgbClr val="FF000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AAAA"/>
        </a:accent5>
        <a:accent6>
          <a:srgbClr val="B90000"/>
        </a:accent6>
        <a:hlink>
          <a:srgbClr val="FFCC6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80808"/>
        </a:dk2>
        <a:lt2>
          <a:srgbClr val="3366CC"/>
        </a:lt2>
        <a:accent1>
          <a:srgbClr val="CC0000"/>
        </a:accent1>
        <a:accent2>
          <a:srgbClr val="FF6600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E75C00"/>
        </a:accent6>
        <a:hlink>
          <a:srgbClr val="FFCC6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60033"/>
        </a:lt2>
        <a:accent1>
          <a:srgbClr val="CC0099"/>
        </a:accent1>
        <a:accent2>
          <a:srgbClr val="FF9900"/>
        </a:accent2>
        <a:accent3>
          <a:srgbClr val="FFFFFF"/>
        </a:accent3>
        <a:accent4>
          <a:srgbClr val="404040"/>
        </a:accent4>
        <a:accent5>
          <a:srgbClr val="E2AACA"/>
        </a:accent5>
        <a:accent6>
          <a:srgbClr val="E78A00"/>
        </a:accent6>
        <a:hlink>
          <a:srgbClr val="9900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907</TotalTime>
  <Words>277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160</vt:lpstr>
      <vt:lpstr>«Формирование  познавательных и регулятивных УУД на уроках английского языка  при использовании электронных форм учебников» </vt:lpstr>
      <vt:lpstr>Что такое ЭФУ?</vt:lpstr>
      <vt:lpstr>Слайд 3</vt:lpstr>
      <vt:lpstr>Какими знаниями и умениями должен обладать учитель для работы с ЭФУ?</vt:lpstr>
      <vt:lpstr>Есть ли возможность бесплатно скачивать ЭФУ с сайта издательства?  </vt:lpstr>
      <vt:lpstr>Достаточно ли оснащены школы для использования ЭФУ? </vt:lpstr>
      <vt:lpstr>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maniak79</dc:creator>
  <cp:lastModifiedBy>Александр</cp:lastModifiedBy>
  <cp:revision>104</cp:revision>
  <dcterms:created xsi:type="dcterms:W3CDTF">2013-04-15T14:01:08Z</dcterms:created>
  <dcterms:modified xsi:type="dcterms:W3CDTF">2017-12-20T04:06:56Z</dcterms:modified>
</cp:coreProperties>
</file>